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86" r:id="rId2"/>
    <p:sldId id="293" r:id="rId3"/>
    <p:sldId id="284" r:id="rId4"/>
    <p:sldId id="283" r:id="rId5"/>
    <p:sldId id="282" r:id="rId6"/>
    <p:sldId id="280" r:id="rId7"/>
    <p:sldId id="281" r:id="rId8"/>
    <p:sldId id="296" r:id="rId9"/>
    <p:sldId id="287" r:id="rId10"/>
    <p:sldId id="289" r:id="rId11"/>
    <p:sldId id="297" r:id="rId12"/>
    <p:sldId id="288" r:id="rId13"/>
    <p:sldId id="290" r:id="rId14"/>
    <p:sldId id="291" r:id="rId15"/>
    <p:sldId id="292" r:id="rId16"/>
    <p:sldId id="268" r:id="rId17"/>
    <p:sldId id="256" r:id="rId18"/>
    <p:sldId id="270" r:id="rId19"/>
    <p:sldId id="279" r:id="rId20"/>
    <p:sldId id="271" r:id="rId21"/>
    <p:sldId id="260" r:id="rId22"/>
    <p:sldId id="261" r:id="rId23"/>
    <p:sldId id="272" r:id="rId24"/>
    <p:sldId id="273" r:id="rId25"/>
    <p:sldId id="275" r:id="rId26"/>
    <p:sldId id="262" r:id="rId27"/>
    <p:sldId id="263" r:id="rId28"/>
    <p:sldId id="266" r:id="rId29"/>
    <p:sldId id="265" r:id="rId30"/>
    <p:sldId id="274" r:id="rId31"/>
    <p:sldId id="277" r:id="rId32"/>
    <p:sldId id="257" r:id="rId33"/>
    <p:sldId id="259" r:id="rId34"/>
    <p:sldId id="264" r:id="rId35"/>
    <p:sldId id="267" r:id="rId36"/>
    <p:sldId id="276" r:id="rId37"/>
    <p:sldId id="278" r:id="rId38"/>
    <p:sldId id="294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7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A090-7BC5-48E8-B5EC-2D87215C432D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7C7B-9CB8-45C5-8AF0-8C493AF03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72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A090-7BC5-48E8-B5EC-2D87215C432D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7C7B-9CB8-45C5-8AF0-8C493AF03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92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A090-7BC5-48E8-B5EC-2D87215C432D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7C7B-9CB8-45C5-8AF0-8C493AF03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6042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A090-7BC5-48E8-B5EC-2D87215C432D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7C7B-9CB8-45C5-8AF0-8C493AF03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3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A090-7BC5-48E8-B5EC-2D87215C432D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7C7B-9CB8-45C5-8AF0-8C493AF03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4305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A090-7BC5-48E8-B5EC-2D87215C432D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7C7B-9CB8-45C5-8AF0-8C493AF03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11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A090-7BC5-48E8-B5EC-2D87215C432D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7C7B-9CB8-45C5-8AF0-8C493AF03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30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A090-7BC5-48E8-B5EC-2D87215C432D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7C7B-9CB8-45C5-8AF0-8C493AF03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A090-7BC5-48E8-B5EC-2D87215C432D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7C7B-9CB8-45C5-8AF0-8C493AF03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61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A090-7BC5-48E8-B5EC-2D87215C432D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7C7B-9CB8-45C5-8AF0-8C493AF03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62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A090-7BC5-48E8-B5EC-2D87215C432D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7C7B-9CB8-45C5-8AF0-8C493AF03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91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A090-7BC5-48E8-B5EC-2D87215C432D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7C7B-9CB8-45C5-8AF0-8C493AF03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9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A090-7BC5-48E8-B5EC-2D87215C432D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7C7B-9CB8-45C5-8AF0-8C493AF03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8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A090-7BC5-48E8-B5EC-2D87215C432D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7C7B-9CB8-45C5-8AF0-8C493AF03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23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A090-7BC5-48E8-B5EC-2D87215C432D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7C7B-9CB8-45C5-8AF0-8C493AF03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31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A090-7BC5-48E8-B5EC-2D87215C432D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D7C7B-9CB8-45C5-8AF0-8C493AF03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39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5A090-7BC5-48E8-B5EC-2D87215C432D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4DD7C7B-9CB8-45C5-8AF0-8C493AF03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1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1" y="1533378"/>
            <a:ext cx="6781800" cy="1819422"/>
            <a:chOff x="1248" y="1104"/>
            <a:chExt cx="4512" cy="1384"/>
          </a:xfrm>
        </p:grpSpPr>
        <p:sp>
          <p:nvSpPr>
            <p:cNvPr id="13317" name="Freeform 5"/>
            <p:cNvSpPr>
              <a:spLocks/>
            </p:cNvSpPr>
            <p:nvPr/>
          </p:nvSpPr>
          <p:spPr bwMode="auto">
            <a:xfrm>
              <a:off x="4371" y="1241"/>
              <a:ext cx="44" cy="81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38" y="75"/>
                </a:cxn>
                <a:cxn ang="0">
                  <a:pos x="38" y="69"/>
                </a:cxn>
                <a:cxn ang="0">
                  <a:pos x="32" y="69"/>
                </a:cxn>
                <a:cxn ang="0">
                  <a:pos x="32" y="62"/>
                </a:cxn>
                <a:cxn ang="0">
                  <a:pos x="32" y="56"/>
                </a:cxn>
                <a:cxn ang="0">
                  <a:pos x="25" y="56"/>
                </a:cxn>
                <a:cxn ang="0">
                  <a:pos x="25" y="50"/>
                </a:cxn>
                <a:cxn ang="0">
                  <a:pos x="19" y="50"/>
                </a:cxn>
                <a:cxn ang="0">
                  <a:pos x="19" y="50"/>
                </a:cxn>
                <a:cxn ang="0">
                  <a:pos x="19" y="44"/>
                </a:cxn>
                <a:cxn ang="0">
                  <a:pos x="13" y="44"/>
                </a:cxn>
                <a:cxn ang="0">
                  <a:pos x="13" y="44"/>
                </a:cxn>
                <a:cxn ang="0">
                  <a:pos x="13" y="38"/>
                </a:cxn>
                <a:cxn ang="0">
                  <a:pos x="13" y="38"/>
                </a:cxn>
                <a:cxn ang="0">
                  <a:pos x="6" y="31"/>
                </a:cxn>
                <a:cxn ang="0">
                  <a:pos x="6" y="31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6"/>
                </a:cxn>
                <a:cxn ang="0">
                  <a:pos x="13" y="13"/>
                </a:cxn>
                <a:cxn ang="0">
                  <a:pos x="19" y="19"/>
                </a:cxn>
                <a:cxn ang="0">
                  <a:pos x="19" y="25"/>
                </a:cxn>
                <a:cxn ang="0">
                  <a:pos x="25" y="31"/>
                </a:cxn>
                <a:cxn ang="0">
                  <a:pos x="25" y="38"/>
                </a:cxn>
                <a:cxn ang="0">
                  <a:pos x="32" y="44"/>
                </a:cxn>
                <a:cxn ang="0">
                  <a:pos x="32" y="50"/>
                </a:cxn>
                <a:cxn ang="0">
                  <a:pos x="38" y="56"/>
                </a:cxn>
                <a:cxn ang="0">
                  <a:pos x="38" y="69"/>
                </a:cxn>
                <a:cxn ang="0">
                  <a:pos x="38" y="75"/>
                </a:cxn>
                <a:cxn ang="0">
                  <a:pos x="44" y="81"/>
                </a:cxn>
              </a:cxnLst>
              <a:rect l="0" t="0" r="r" b="b"/>
              <a:pathLst>
                <a:path w="44" h="81">
                  <a:moveTo>
                    <a:pt x="44" y="81"/>
                  </a:moveTo>
                  <a:lnTo>
                    <a:pt x="38" y="75"/>
                  </a:lnTo>
                  <a:lnTo>
                    <a:pt x="38" y="69"/>
                  </a:lnTo>
                  <a:lnTo>
                    <a:pt x="32" y="69"/>
                  </a:lnTo>
                  <a:lnTo>
                    <a:pt x="32" y="62"/>
                  </a:lnTo>
                  <a:lnTo>
                    <a:pt x="32" y="56"/>
                  </a:lnTo>
                  <a:lnTo>
                    <a:pt x="25" y="56"/>
                  </a:lnTo>
                  <a:lnTo>
                    <a:pt x="25" y="50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9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19" y="19"/>
                  </a:lnTo>
                  <a:lnTo>
                    <a:pt x="19" y="25"/>
                  </a:lnTo>
                  <a:lnTo>
                    <a:pt x="25" y="31"/>
                  </a:lnTo>
                  <a:lnTo>
                    <a:pt x="25" y="38"/>
                  </a:lnTo>
                  <a:lnTo>
                    <a:pt x="32" y="44"/>
                  </a:lnTo>
                  <a:lnTo>
                    <a:pt x="32" y="50"/>
                  </a:lnTo>
                  <a:lnTo>
                    <a:pt x="38" y="56"/>
                  </a:lnTo>
                  <a:lnTo>
                    <a:pt x="38" y="69"/>
                  </a:lnTo>
                  <a:lnTo>
                    <a:pt x="38" y="75"/>
                  </a:lnTo>
                  <a:lnTo>
                    <a:pt x="44" y="8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auto">
            <a:xfrm>
              <a:off x="4723" y="1266"/>
              <a:ext cx="157" cy="904"/>
            </a:xfrm>
            <a:custGeom>
              <a:avLst/>
              <a:gdLst/>
              <a:ahLst/>
              <a:cxnLst>
                <a:cxn ang="0">
                  <a:pos x="25" y="25"/>
                </a:cxn>
                <a:cxn ang="0">
                  <a:pos x="44" y="69"/>
                </a:cxn>
                <a:cxn ang="0">
                  <a:pos x="50" y="94"/>
                </a:cxn>
                <a:cxn ang="0">
                  <a:pos x="50" y="106"/>
                </a:cxn>
                <a:cxn ang="0">
                  <a:pos x="50" y="112"/>
                </a:cxn>
                <a:cxn ang="0">
                  <a:pos x="44" y="119"/>
                </a:cxn>
                <a:cxn ang="0">
                  <a:pos x="38" y="119"/>
                </a:cxn>
                <a:cxn ang="0">
                  <a:pos x="38" y="119"/>
                </a:cxn>
                <a:cxn ang="0">
                  <a:pos x="50" y="187"/>
                </a:cxn>
                <a:cxn ang="0">
                  <a:pos x="69" y="306"/>
                </a:cxn>
                <a:cxn ang="0">
                  <a:pos x="94" y="405"/>
                </a:cxn>
                <a:cxn ang="0">
                  <a:pos x="113" y="499"/>
                </a:cxn>
                <a:cxn ang="0">
                  <a:pos x="126" y="574"/>
                </a:cxn>
                <a:cxn ang="0">
                  <a:pos x="138" y="642"/>
                </a:cxn>
                <a:cxn ang="0">
                  <a:pos x="151" y="711"/>
                </a:cxn>
                <a:cxn ang="0">
                  <a:pos x="157" y="773"/>
                </a:cxn>
                <a:cxn ang="0">
                  <a:pos x="157" y="804"/>
                </a:cxn>
                <a:cxn ang="0">
                  <a:pos x="157" y="811"/>
                </a:cxn>
                <a:cxn ang="0">
                  <a:pos x="157" y="817"/>
                </a:cxn>
                <a:cxn ang="0">
                  <a:pos x="151" y="829"/>
                </a:cxn>
                <a:cxn ang="0">
                  <a:pos x="151" y="842"/>
                </a:cxn>
                <a:cxn ang="0">
                  <a:pos x="145" y="854"/>
                </a:cxn>
                <a:cxn ang="0">
                  <a:pos x="138" y="873"/>
                </a:cxn>
                <a:cxn ang="0">
                  <a:pos x="138" y="892"/>
                </a:cxn>
                <a:cxn ang="0">
                  <a:pos x="132" y="848"/>
                </a:cxn>
                <a:cxn ang="0">
                  <a:pos x="113" y="736"/>
                </a:cxn>
                <a:cxn ang="0">
                  <a:pos x="101" y="624"/>
                </a:cxn>
                <a:cxn ang="0">
                  <a:pos x="76" y="511"/>
                </a:cxn>
                <a:cxn ang="0">
                  <a:pos x="57" y="399"/>
                </a:cxn>
                <a:cxn ang="0">
                  <a:pos x="38" y="293"/>
                </a:cxn>
                <a:cxn ang="0">
                  <a:pos x="19" y="193"/>
                </a:cxn>
                <a:cxn ang="0">
                  <a:pos x="6" y="100"/>
                </a:cxn>
                <a:cxn ang="0">
                  <a:pos x="0" y="50"/>
                </a:cxn>
                <a:cxn ang="0">
                  <a:pos x="0" y="37"/>
                </a:cxn>
                <a:cxn ang="0">
                  <a:pos x="6" y="31"/>
                </a:cxn>
                <a:cxn ang="0">
                  <a:pos x="6" y="25"/>
                </a:cxn>
                <a:cxn ang="0">
                  <a:pos x="6" y="13"/>
                </a:cxn>
                <a:cxn ang="0">
                  <a:pos x="13" y="13"/>
                </a:cxn>
                <a:cxn ang="0">
                  <a:pos x="13" y="6"/>
                </a:cxn>
                <a:cxn ang="0">
                  <a:pos x="13" y="0"/>
                </a:cxn>
              </a:cxnLst>
              <a:rect l="0" t="0" r="r" b="b"/>
              <a:pathLst>
                <a:path w="157" h="904">
                  <a:moveTo>
                    <a:pt x="13" y="0"/>
                  </a:moveTo>
                  <a:lnTo>
                    <a:pt x="25" y="25"/>
                  </a:lnTo>
                  <a:lnTo>
                    <a:pt x="38" y="50"/>
                  </a:lnTo>
                  <a:lnTo>
                    <a:pt x="44" y="69"/>
                  </a:lnTo>
                  <a:lnTo>
                    <a:pt x="50" y="81"/>
                  </a:lnTo>
                  <a:lnTo>
                    <a:pt x="50" y="94"/>
                  </a:lnTo>
                  <a:lnTo>
                    <a:pt x="50" y="100"/>
                  </a:lnTo>
                  <a:lnTo>
                    <a:pt x="50" y="106"/>
                  </a:lnTo>
                  <a:lnTo>
                    <a:pt x="50" y="112"/>
                  </a:lnTo>
                  <a:lnTo>
                    <a:pt x="50" y="112"/>
                  </a:lnTo>
                  <a:lnTo>
                    <a:pt x="50" y="112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38" y="119"/>
                  </a:lnTo>
                  <a:lnTo>
                    <a:pt x="38" y="119"/>
                  </a:lnTo>
                  <a:lnTo>
                    <a:pt x="38" y="119"/>
                  </a:lnTo>
                  <a:lnTo>
                    <a:pt x="38" y="119"/>
                  </a:lnTo>
                  <a:lnTo>
                    <a:pt x="50" y="187"/>
                  </a:lnTo>
                  <a:lnTo>
                    <a:pt x="63" y="249"/>
                  </a:lnTo>
                  <a:lnTo>
                    <a:pt x="69" y="306"/>
                  </a:lnTo>
                  <a:lnTo>
                    <a:pt x="82" y="355"/>
                  </a:lnTo>
                  <a:lnTo>
                    <a:pt x="94" y="405"/>
                  </a:lnTo>
                  <a:lnTo>
                    <a:pt x="101" y="455"/>
                  </a:lnTo>
                  <a:lnTo>
                    <a:pt x="113" y="499"/>
                  </a:lnTo>
                  <a:lnTo>
                    <a:pt x="120" y="536"/>
                  </a:lnTo>
                  <a:lnTo>
                    <a:pt x="126" y="574"/>
                  </a:lnTo>
                  <a:lnTo>
                    <a:pt x="132" y="611"/>
                  </a:lnTo>
                  <a:lnTo>
                    <a:pt x="138" y="642"/>
                  </a:lnTo>
                  <a:lnTo>
                    <a:pt x="145" y="680"/>
                  </a:lnTo>
                  <a:lnTo>
                    <a:pt x="151" y="711"/>
                  </a:lnTo>
                  <a:lnTo>
                    <a:pt x="151" y="742"/>
                  </a:lnTo>
                  <a:lnTo>
                    <a:pt x="157" y="773"/>
                  </a:lnTo>
                  <a:lnTo>
                    <a:pt x="157" y="804"/>
                  </a:lnTo>
                  <a:lnTo>
                    <a:pt x="157" y="804"/>
                  </a:lnTo>
                  <a:lnTo>
                    <a:pt x="157" y="804"/>
                  </a:lnTo>
                  <a:lnTo>
                    <a:pt x="157" y="811"/>
                  </a:lnTo>
                  <a:lnTo>
                    <a:pt x="157" y="811"/>
                  </a:lnTo>
                  <a:lnTo>
                    <a:pt x="157" y="817"/>
                  </a:lnTo>
                  <a:lnTo>
                    <a:pt x="151" y="823"/>
                  </a:lnTo>
                  <a:lnTo>
                    <a:pt x="151" y="829"/>
                  </a:lnTo>
                  <a:lnTo>
                    <a:pt x="151" y="835"/>
                  </a:lnTo>
                  <a:lnTo>
                    <a:pt x="151" y="842"/>
                  </a:lnTo>
                  <a:lnTo>
                    <a:pt x="145" y="848"/>
                  </a:lnTo>
                  <a:lnTo>
                    <a:pt x="145" y="854"/>
                  </a:lnTo>
                  <a:lnTo>
                    <a:pt x="145" y="867"/>
                  </a:lnTo>
                  <a:lnTo>
                    <a:pt x="138" y="873"/>
                  </a:lnTo>
                  <a:lnTo>
                    <a:pt x="138" y="885"/>
                  </a:lnTo>
                  <a:lnTo>
                    <a:pt x="138" y="892"/>
                  </a:lnTo>
                  <a:lnTo>
                    <a:pt x="132" y="904"/>
                  </a:lnTo>
                  <a:lnTo>
                    <a:pt x="132" y="848"/>
                  </a:lnTo>
                  <a:lnTo>
                    <a:pt x="126" y="792"/>
                  </a:lnTo>
                  <a:lnTo>
                    <a:pt x="113" y="736"/>
                  </a:lnTo>
                  <a:lnTo>
                    <a:pt x="107" y="680"/>
                  </a:lnTo>
                  <a:lnTo>
                    <a:pt x="101" y="624"/>
                  </a:lnTo>
                  <a:lnTo>
                    <a:pt x="88" y="567"/>
                  </a:lnTo>
                  <a:lnTo>
                    <a:pt x="76" y="511"/>
                  </a:lnTo>
                  <a:lnTo>
                    <a:pt x="69" y="455"/>
                  </a:lnTo>
                  <a:lnTo>
                    <a:pt x="57" y="399"/>
                  </a:lnTo>
                  <a:lnTo>
                    <a:pt x="50" y="343"/>
                  </a:lnTo>
                  <a:lnTo>
                    <a:pt x="38" y="293"/>
                  </a:lnTo>
                  <a:lnTo>
                    <a:pt x="25" y="243"/>
                  </a:lnTo>
                  <a:lnTo>
                    <a:pt x="19" y="193"/>
                  </a:lnTo>
                  <a:lnTo>
                    <a:pt x="13" y="143"/>
                  </a:lnTo>
                  <a:lnTo>
                    <a:pt x="6" y="100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6" y="31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19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13" y="13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auto">
            <a:xfrm>
              <a:off x="3994" y="1291"/>
              <a:ext cx="622" cy="810"/>
            </a:xfrm>
            <a:custGeom>
              <a:avLst/>
              <a:gdLst/>
              <a:ahLst/>
              <a:cxnLst>
                <a:cxn ang="0">
                  <a:pos x="132" y="424"/>
                </a:cxn>
                <a:cxn ang="0">
                  <a:pos x="164" y="393"/>
                </a:cxn>
                <a:cxn ang="0">
                  <a:pos x="189" y="368"/>
                </a:cxn>
                <a:cxn ang="0">
                  <a:pos x="208" y="343"/>
                </a:cxn>
                <a:cxn ang="0">
                  <a:pos x="195" y="343"/>
                </a:cxn>
                <a:cxn ang="0">
                  <a:pos x="182" y="324"/>
                </a:cxn>
                <a:cxn ang="0">
                  <a:pos x="176" y="299"/>
                </a:cxn>
                <a:cxn ang="0">
                  <a:pos x="170" y="274"/>
                </a:cxn>
                <a:cxn ang="0">
                  <a:pos x="182" y="218"/>
                </a:cxn>
                <a:cxn ang="0">
                  <a:pos x="308" y="143"/>
                </a:cxn>
                <a:cxn ang="0">
                  <a:pos x="484" y="75"/>
                </a:cxn>
                <a:cxn ang="0">
                  <a:pos x="610" y="37"/>
                </a:cxn>
                <a:cxn ang="0">
                  <a:pos x="591" y="50"/>
                </a:cxn>
                <a:cxn ang="0">
                  <a:pos x="465" y="100"/>
                </a:cxn>
                <a:cxn ang="0">
                  <a:pos x="308" y="150"/>
                </a:cxn>
                <a:cxn ang="0">
                  <a:pos x="189" y="218"/>
                </a:cxn>
                <a:cxn ang="0">
                  <a:pos x="176" y="249"/>
                </a:cxn>
                <a:cxn ang="0">
                  <a:pos x="189" y="256"/>
                </a:cxn>
                <a:cxn ang="0">
                  <a:pos x="214" y="268"/>
                </a:cxn>
                <a:cxn ang="0">
                  <a:pos x="239" y="274"/>
                </a:cxn>
                <a:cxn ang="0">
                  <a:pos x="258" y="281"/>
                </a:cxn>
                <a:cxn ang="0">
                  <a:pos x="283" y="299"/>
                </a:cxn>
                <a:cxn ang="0">
                  <a:pos x="283" y="318"/>
                </a:cxn>
                <a:cxn ang="0">
                  <a:pos x="258" y="337"/>
                </a:cxn>
                <a:cxn ang="0">
                  <a:pos x="239" y="343"/>
                </a:cxn>
                <a:cxn ang="0">
                  <a:pos x="201" y="374"/>
                </a:cxn>
                <a:cxn ang="0">
                  <a:pos x="157" y="418"/>
                </a:cxn>
                <a:cxn ang="0">
                  <a:pos x="107" y="455"/>
                </a:cxn>
                <a:cxn ang="0">
                  <a:pos x="101" y="505"/>
                </a:cxn>
                <a:cxn ang="0">
                  <a:pos x="113" y="611"/>
                </a:cxn>
                <a:cxn ang="0">
                  <a:pos x="120" y="717"/>
                </a:cxn>
                <a:cxn ang="0">
                  <a:pos x="107" y="798"/>
                </a:cxn>
                <a:cxn ang="0">
                  <a:pos x="88" y="736"/>
                </a:cxn>
                <a:cxn ang="0">
                  <a:pos x="82" y="648"/>
                </a:cxn>
                <a:cxn ang="0">
                  <a:pos x="69" y="567"/>
                </a:cxn>
                <a:cxn ang="0">
                  <a:pos x="57" y="505"/>
                </a:cxn>
                <a:cxn ang="0">
                  <a:pos x="50" y="493"/>
                </a:cxn>
                <a:cxn ang="0">
                  <a:pos x="32" y="499"/>
                </a:cxn>
                <a:cxn ang="0">
                  <a:pos x="13" y="511"/>
                </a:cxn>
                <a:cxn ang="0">
                  <a:pos x="0" y="511"/>
                </a:cxn>
                <a:cxn ang="0">
                  <a:pos x="6" y="511"/>
                </a:cxn>
                <a:cxn ang="0">
                  <a:pos x="13" y="505"/>
                </a:cxn>
                <a:cxn ang="0">
                  <a:pos x="32" y="493"/>
                </a:cxn>
                <a:cxn ang="0">
                  <a:pos x="50" y="474"/>
                </a:cxn>
                <a:cxn ang="0">
                  <a:pos x="38" y="337"/>
                </a:cxn>
                <a:cxn ang="0">
                  <a:pos x="13" y="212"/>
                </a:cxn>
                <a:cxn ang="0">
                  <a:pos x="0" y="118"/>
                </a:cxn>
                <a:cxn ang="0">
                  <a:pos x="0" y="25"/>
                </a:cxn>
                <a:cxn ang="0">
                  <a:pos x="6" y="0"/>
                </a:cxn>
                <a:cxn ang="0">
                  <a:pos x="19" y="6"/>
                </a:cxn>
                <a:cxn ang="0">
                  <a:pos x="25" y="19"/>
                </a:cxn>
                <a:cxn ang="0">
                  <a:pos x="25" y="25"/>
                </a:cxn>
                <a:cxn ang="0">
                  <a:pos x="32" y="56"/>
                </a:cxn>
                <a:cxn ang="0">
                  <a:pos x="44" y="118"/>
                </a:cxn>
                <a:cxn ang="0">
                  <a:pos x="57" y="224"/>
                </a:cxn>
                <a:cxn ang="0">
                  <a:pos x="82" y="393"/>
                </a:cxn>
              </a:cxnLst>
              <a:rect l="0" t="0" r="r" b="b"/>
              <a:pathLst>
                <a:path w="622" h="810">
                  <a:moveTo>
                    <a:pt x="94" y="443"/>
                  </a:moveTo>
                  <a:lnTo>
                    <a:pt x="107" y="436"/>
                  </a:lnTo>
                  <a:lnTo>
                    <a:pt x="120" y="430"/>
                  </a:lnTo>
                  <a:lnTo>
                    <a:pt x="132" y="424"/>
                  </a:lnTo>
                  <a:lnTo>
                    <a:pt x="138" y="411"/>
                  </a:lnTo>
                  <a:lnTo>
                    <a:pt x="145" y="405"/>
                  </a:lnTo>
                  <a:lnTo>
                    <a:pt x="157" y="405"/>
                  </a:lnTo>
                  <a:lnTo>
                    <a:pt x="164" y="393"/>
                  </a:lnTo>
                  <a:lnTo>
                    <a:pt x="170" y="387"/>
                  </a:lnTo>
                  <a:lnTo>
                    <a:pt x="176" y="380"/>
                  </a:lnTo>
                  <a:lnTo>
                    <a:pt x="182" y="374"/>
                  </a:lnTo>
                  <a:lnTo>
                    <a:pt x="189" y="368"/>
                  </a:lnTo>
                  <a:lnTo>
                    <a:pt x="195" y="362"/>
                  </a:lnTo>
                  <a:lnTo>
                    <a:pt x="201" y="355"/>
                  </a:lnTo>
                  <a:lnTo>
                    <a:pt x="208" y="349"/>
                  </a:lnTo>
                  <a:lnTo>
                    <a:pt x="208" y="343"/>
                  </a:lnTo>
                  <a:lnTo>
                    <a:pt x="214" y="337"/>
                  </a:lnTo>
                  <a:lnTo>
                    <a:pt x="208" y="343"/>
                  </a:lnTo>
                  <a:lnTo>
                    <a:pt x="201" y="343"/>
                  </a:lnTo>
                  <a:lnTo>
                    <a:pt x="195" y="343"/>
                  </a:lnTo>
                  <a:lnTo>
                    <a:pt x="189" y="343"/>
                  </a:lnTo>
                  <a:lnTo>
                    <a:pt x="189" y="337"/>
                  </a:lnTo>
                  <a:lnTo>
                    <a:pt x="182" y="330"/>
                  </a:lnTo>
                  <a:lnTo>
                    <a:pt x="182" y="324"/>
                  </a:lnTo>
                  <a:lnTo>
                    <a:pt x="176" y="318"/>
                  </a:lnTo>
                  <a:lnTo>
                    <a:pt x="176" y="312"/>
                  </a:lnTo>
                  <a:lnTo>
                    <a:pt x="176" y="306"/>
                  </a:lnTo>
                  <a:lnTo>
                    <a:pt x="176" y="299"/>
                  </a:lnTo>
                  <a:lnTo>
                    <a:pt x="170" y="293"/>
                  </a:lnTo>
                  <a:lnTo>
                    <a:pt x="170" y="287"/>
                  </a:lnTo>
                  <a:lnTo>
                    <a:pt x="170" y="281"/>
                  </a:lnTo>
                  <a:lnTo>
                    <a:pt x="170" y="274"/>
                  </a:lnTo>
                  <a:lnTo>
                    <a:pt x="170" y="274"/>
                  </a:lnTo>
                  <a:lnTo>
                    <a:pt x="164" y="256"/>
                  </a:lnTo>
                  <a:lnTo>
                    <a:pt x="164" y="237"/>
                  </a:lnTo>
                  <a:lnTo>
                    <a:pt x="182" y="218"/>
                  </a:lnTo>
                  <a:lnTo>
                    <a:pt x="201" y="200"/>
                  </a:lnTo>
                  <a:lnTo>
                    <a:pt x="233" y="181"/>
                  </a:lnTo>
                  <a:lnTo>
                    <a:pt x="264" y="162"/>
                  </a:lnTo>
                  <a:lnTo>
                    <a:pt x="308" y="143"/>
                  </a:lnTo>
                  <a:lnTo>
                    <a:pt x="352" y="125"/>
                  </a:lnTo>
                  <a:lnTo>
                    <a:pt x="396" y="106"/>
                  </a:lnTo>
                  <a:lnTo>
                    <a:pt x="440" y="94"/>
                  </a:lnTo>
                  <a:lnTo>
                    <a:pt x="484" y="75"/>
                  </a:lnTo>
                  <a:lnTo>
                    <a:pt x="522" y="62"/>
                  </a:lnTo>
                  <a:lnTo>
                    <a:pt x="559" y="50"/>
                  </a:lnTo>
                  <a:lnTo>
                    <a:pt x="591" y="44"/>
                  </a:lnTo>
                  <a:lnTo>
                    <a:pt x="610" y="37"/>
                  </a:lnTo>
                  <a:lnTo>
                    <a:pt x="622" y="31"/>
                  </a:lnTo>
                  <a:lnTo>
                    <a:pt x="622" y="37"/>
                  </a:lnTo>
                  <a:lnTo>
                    <a:pt x="610" y="44"/>
                  </a:lnTo>
                  <a:lnTo>
                    <a:pt x="591" y="50"/>
                  </a:lnTo>
                  <a:lnTo>
                    <a:pt x="566" y="62"/>
                  </a:lnTo>
                  <a:lnTo>
                    <a:pt x="534" y="75"/>
                  </a:lnTo>
                  <a:lnTo>
                    <a:pt x="497" y="81"/>
                  </a:lnTo>
                  <a:lnTo>
                    <a:pt x="465" y="100"/>
                  </a:lnTo>
                  <a:lnTo>
                    <a:pt x="427" y="106"/>
                  </a:lnTo>
                  <a:lnTo>
                    <a:pt x="390" y="125"/>
                  </a:lnTo>
                  <a:lnTo>
                    <a:pt x="346" y="137"/>
                  </a:lnTo>
                  <a:lnTo>
                    <a:pt x="308" y="150"/>
                  </a:lnTo>
                  <a:lnTo>
                    <a:pt x="277" y="168"/>
                  </a:lnTo>
                  <a:lnTo>
                    <a:pt x="239" y="187"/>
                  </a:lnTo>
                  <a:lnTo>
                    <a:pt x="214" y="200"/>
                  </a:lnTo>
                  <a:lnTo>
                    <a:pt x="189" y="218"/>
                  </a:lnTo>
                  <a:lnTo>
                    <a:pt x="170" y="237"/>
                  </a:lnTo>
                  <a:lnTo>
                    <a:pt x="170" y="237"/>
                  </a:lnTo>
                  <a:lnTo>
                    <a:pt x="170" y="243"/>
                  </a:lnTo>
                  <a:lnTo>
                    <a:pt x="176" y="249"/>
                  </a:lnTo>
                  <a:lnTo>
                    <a:pt x="176" y="249"/>
                  </a:lnTo>
                  <a:lnTo>
                    <a:pt x="182" y="256"/>
                  </a:lnTo>
                  <a:lnTo>
                    <a:pt x="182" y="256"/>
                  </a:lnTo>
                  <a:lnTo>
                    <a:pt x="189" y="256"/>
                  </a:lnTo>
                  <a:lnTo>
                    <a:pt x="195" y="262"/>
                  </a:lnTo>
                  <a:lnTo>
                    <a:pt x="201" y="262"/>
                  </a:lnTo>
                  <a:lnTo>
                    <a:pt x="208" y="268"/>
                  </a:lnTo>
                  <a:lnTo>
                    <a:pt x="214" y="268"/>
                  </a:lnTo>
                  <a:lnTo>
                    <a:pt x="220" y="268"/>
                  </a:lnTo>
                  <a:lnTo>
                    <a:pt x="226" y="274"/>
                  </a:lnTo>
                  <a:lnTo>
                    <a:pt x="233" y="274"/>
                  </a:lnTo>
                  <a:lnTo>
                    <a:pt x="239" y="274"/>
                  </a:lnTo>
                  <a:lnTo>
                    <a:pt x="245" y="274"/>
                  </a:lnTo>
                  <a:lnTo>
                    <a:pt x="245" y="274"/>
                  </a:lnTo>
                  <a:lnTo>
                    <a:pt x="252" y="274"/>
                  </a:lnTo>
                  <a:lnTo>
                    <a:pt x="258" y="281"/>
                  </a:lnTo>
                  <a:lnTo>
                    <a:pt x="264" y="287"/>
                  </a:lnTo>
                  <a:lnTo>
                    <a:pt x="270" y="287"/>
                  </a:lnTo>
                  <a:lnTo>
                    <a:pt x="277" y="293"/>
                  </a:lnTo>
                  <a:lnTo>
                    <a:pt x="283" y="299"/>
                  </a:lnTo>
                  <a:lnTo>
                    <a:pt x="283" y="306"/>
                  </a:lnTo>
                  <a:lnTo>
                    <a:pt x="289" y="312"/>
                  </a:lnTo>
                  <a:lnTo>
                    <a:pt x="289" y="312"/>
                  </a:lnTo>
                  <a:lnTo>
                    <a:pt x="283" y="318"/>
                  </a:lnTo>
                  <a:lnTo>
                    <a:pt x="283" y="324"/>
                  </a:lnTo>
                  <a:lnTo>
                    <a:pt x="277" y="330"/>
                  </a:lnTo>
                  <a:lnTo>
                    <a:pt x="270" y="330"/>
                  </a:lnTo>
                  <a:lnTo>
                    <a:pt x="258" y="337"/>
                  </a:lnTo>
                  <a:lnTo>
                    <a:pt x="245" y="337"/>
                  </a:lnTo>
                  <a:lnTo>
                    <a:pt x="239" y="337"/>
                  </a:lnTo>
                  <a:lnTo>
                    <a:pt x="239" y="337"/>
                  </a:lnTo>
                  <a:lnTo>
                    <a:pt x="239" y="343"/>
                  </a:lnTo>
                  <a:lnTo>
                    <a:pt x="226" y="349"/>
                  </a:lnTo>
                  <a:lnTo>
                    <a:pt x="220" y="355"/>
                  </a:lnTo>
                  <a:lnTo>
                    <a:pt x="214" y="368"/>
                  </a:lnTo>
                  <a:lnTo>
                    <a:pt x="201" y="374"/>
                  </a:lnTo>
                  <a:lnTo>
                    <a:pt x="189" y="387"/>
                  </a:lnTo>
                  <a:lnTo>
                    <a:pt x="182" y="399"/>
                  </a:lnTo>
                  <a:lnTo>
                    <a:pt x="170" y="405"/>
                  </a:lnTo>
                  <a:lnTo>
                    <a:pt x="157" y="418"/>
                  </a:lnTo>
                  <a:lnTo>
                    <a:pt x="145" y="430"/>
                  </a:lnTo>
                  <a:lnTo>
                    <a:pt x="132" y="443"/>
                  </a:lnTo>
                  <a:lnTo>
                    <a:pt x="120" y="449"/>
                  </a:lnTo>
                  <a:lnTo>
                    <a:pt x="107" y="455"/>
                  </a:lnTo>
                  <a:lnTo>
                    <a:pt x="94" y="461"/>
                  </a:lnTo>
                  <a:lnTo>
                    <a:pt x="94" y="474"/>
                  </a:lnTo>
                  <a:lnTo>
                    <a:pt x="101" y="486"/>
                  </a:lnTo>
                  <a:lnTo>
                    <a:pt x="101" y="505"/>
                  </a:lnTo>
                  <a:lnTo>
                    <a:pt x="107" y="530"/>
                  </a:lnTo>
                  <a:lnTo>
                    <a:pt x="107" y="555"/>
                  </a:lnTo>
                  <a:lnTo>
                    <a:pt x="113" y="580"/>
                  </a:lnTo>
                  <a:lnTo>
                    <a:pt x="113" y="611"/>
                  </a:lnTo>
                  <a:lnTo>
                    <a:pt x="120" y="636"/>
                  </a:lnTo>
                  <a:lnTo>
                    <a:pt x="120" y="661"/>
                  </a:lnTo>
                  <a:lnTo>
                    <a:pt x="120" y="692"/>
                  </a:lnTo>
                  <a:lnTo>
                    <a:pt x="120" y="717"/>
                  </a:lnTo>
                  <a:lnTo>
                    <a:pt x="120" y="742"/>
                  </a:lnTo>
                  <a:lnTo>
                    <a:pt x="120" y="767"/>
                  </a:lnTo>
                  <a:lnTo>
                    <a:pt x="113" y="786"/>
                  </a:lnTo>
                  <a:lnTo>
                    <a:pt x="107" y="798"/>
                  </a:lnTo>
                  <a:lnTo>
                    <a:pt x="94" y="810"/>
                  </a:lnTo>
                  <a:lnTo>
                    <a:pt x="94" y="786"/>
                  </a:lnTo>
                  <a:lnTo>
                    <a:pt x="94" y="761"/>
                  </a:lnTo>
                  <a:lnTo>
                    <a:pt x="88" y="736"/>
                  </a:lnTo>
                  <a:lnTo>
                    <a:pt x="88" y="717"/>
                  </a:lnTo>
                  <a:lnTo>
                    <a:pt x="82" y="692"/>
                  </a:lnTo>
                  <a:lnTo>
                    <a:pt x="82" y="667"/>
                  </a:lnTo>
                  <a:lnTo>
                    <a:pt x="82" y="648"/>
                  </a:lnTo>
                  <a:lnTo>
                    <a:pt x="76" y="630"/>
                  </a:lnTo>
                  <a:lnTo>
                    <a:pt x="76" y="611"/>
                  </a:lnTo>
                  <a:lnTo>
                    <a:pt x="69" y="586"/>
                  </a:lnTo>
                  <a:lnTo>
                    <a:pt x="69" y="567"/>
                  </a:lnTo>
                  <a:lnTo>
                    <a:pt x="63" y="555"/>
                  </a:lnTo>
                  <a:lnTo>
                    <a:pt x="63" y="536"/>
                  </a:lnTo>
                  <a:lnTo>
                    <a:pt x="63" y="517"/>
                  </a:lnTo>
                  <a:lnTo>
                    <a:pt x="57" y="505"/>
                  </a:lnTo>
                  <a:lnTo>
                    <a:pt x="57" y="493"/>
                  </a:lnTo>
                  <a:lnTo>
                    <a:pt x="57" y="486"/>
                  </a:lnTo>
                  <a:lnTo>
                    <a:pt x="50" y="493"/>
                  </a:lnTo>
                  <a:lnTo>
                    <a:pt x="50" y="493"/>
                  </a:lnTo>
                  <a:lnTo>
                    <a:pt x="44" y="493"/>
                  </a:lnTo>
                  <a:lnTo>
                    <a:pt x="44" y="493"/>
                  </a:lnTo>
                  <a:lnTo>
                    <a:pt x="38" y="499"/>
                  </a:lnTo>
                  <a:lnTo>
                    <a:pt x="32" y="499"/>
                  </a:lnTo>
                  <a:lnTo>
                    <a:pt x="25" y="505"/>
                  </a:lnTo>
                  <a:lnTo>
                    <a:pt x="25" y="505"/>
                  </a:lnTo>
                  <a:lnTo>
                    <a:pt x="19" y="511"/>
                  </a:lnTo>
                  <a:lnTo>
                    <a:pt x="13" y="511"/>
                  </a:lnTo>
                  <a:lnTo>
                    <a:pt x="6" y="511"/>
                  </a:lnTo>
                  <a:lnTo>
                    <a:pt x="6" y="511"/>
                  </a:lnTo>
                  <a:lnTo>
                    <a:pt x="6" y="511"/>
                  </a:lnTo>
                  <a:lnTo>
                    <a:pt x="0" y="511"/>
                  </a:lnTo>
                  <a:lnTo>
                    <a:pt x="6" y="511"/>
                  </a:lnTo>
                  <a:lnTo>
                    <a:pt x="6" y="511"/>
                  </a:lnTo>
                  <a:lnTo>
                    <a:pt x="6" y="511"/>
                  </a:lnTo>
                  <a:lnTo>
                    <a:pt x="6" y="511"/>
                  </a:lnTo>
                  <a:lnTo>
                    <a:pt x="6" y="511"/>
                  </a:lnTo>
                  <a:lnTo>
                    <a:pt x="13" y="511"/>
                  </a:lnTo>
                  <a:lnTo>
                    <a:pt x="13" y="505"/>
                  </a:lnTo>
                  <a:lnTo>
                    <a:pt x="13" y="505"/>
                  </a:lnTo>
                  <a:lnTo>
                    <a:pt x="19" y="499"/>
                  </a:lnTo>
                  <a:lnTo>
                    <a:pt x="19" y="499"/>
                  </a:lnTo>
                  <a:lnTo>
                    <a:pt x="25" y="499"/>
                  </a:lnTo>
                  <a:lnTo>
                    <a:pt x="32" y="493"/>
                  </a:lnTo>
                  <a:lnTo>
                    <a:pt x="32" y="486"/>
                  </a:lnTo>
                  <a:lnTo>
                    <a:pt x="38" y="486"/>
                  </a:lnTo>
                  <a:lnTo>
                    <a:pt x="44" y="480"/>
                  </a:lnTo>
                  <a:lnTo>
                    <a:pt x="50" y="474"/>
                  </a:lnTo>
                  <a:lnTo>
                    <a:pt x="57" y="468"/>
                  </a:lnTo>
                  <a:lnTo>
                    <a:pt x="50" y="418"/>
                  </a:lnTo>
                  <a:lnTo>
                    <a:pt x="44" y="374"/>
                  </a:lnTo>
                  <a:lnTo>
                    <a:pt x="38" y="337"/>
                  </a:lnTo>
                  <a:lnTo>
                    <a:pt x="32" y="299"/>
                  </a:lnTo>
                  <a:lnTo>
                    <a:pt x="25" y="268"/>
                  </a:lnTo>
                  <a:lnTo>
                    <a:pt x="19" y="243"/>
                  </a:lnTo>
                  <a:lnTo>
                    <a:pt x="13" y="212"/>
                  </a:lnTo>
                  <a:lnTo>
                    <a:pt x="13" y="187"/>
                  </a:lnTo>
                  <a:lnTo>
                    <a:pt x="6" y="162"/>
                  </a:lnTo>
                  <a:lnTo>
                    <a:pt x="6" y="143"/>
                  </a:lnTo>
                  <a:lnTo>
                    <a:pt x="0" y="118"/>
                  </a:lnTo>
                  <a:lnTo>
                    <a:pt x="0" y="100"/>
                  </a:lnTo>
                  <a:lnTo>
                    <a:pt x="0" y="75"/>
                  </a:lnTo>
                  <a:lnTo>
                    <a:pt x="0" y="50"/>
                  </a:lnTo>
                  <a:lnTo>
                    <a:pt x="0" y="25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5" y="12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31"/>
                  </a:lnTo>
                  <a:lnTo>
                    <a:pt x="32" y="37"/>
                  </a:lnTo>
                  <a:lnTo>
                    <a:pt x="32" y="50"/>
                  </a:lnTo>
                  <a:lnTo>
                    <a:pt x="32" y="56"/>
                  </a:lnTo>
                  <a:lnTo>
                    <a:pt x="38" y="69"/>
                  </a:lnTo>
                  <a:lnTo>
                    <a:pt x="38" y="87"/>
                  </a:lnTo>
                  <a:lnTo>
                    <a:pt x="38" y="100"/>
                  </a:lnTo>
                  <a:lnTo>
                    <a:pt x="44" y="118"/>
                  </a:lnTo>
                  <a:lnTo>
                    <a:pt x="44" y="143"/>
                  </a:lnTo>
                  <a:lnTo>
                    <a:pt x="50" y="168"/>
                  </a:lnTo>
                  <a:lnTo>
                    <a:pt x="50" y="193"/>
                  </a:lnTo>
                  <a:lnTo>
                    <a:pt x="57" y="224"/>
                  </a:lnTo>
                  <a:lnTo>
                    <a:pt x="63" y="262"/>
                  </a:lnTo>
                  <a:lnTo>
                    <a:pt x="69" y="299"/>
                  </a:lnTo>
                  <a:lnTo>
                    <a:pt x="76" y="343"/>
                  </a:lnTo>
                  <a:lnTo>
                    <a:pt x="82" y="393"/>
                  </a:lnTo>
                  <a:lnTo>
                    <a:pt x="94" y="44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auto">
            <a:xfrm>
              <a:off x="2907" y="1328"/>
              <a:ext cx="836" cy="368"/>
            </a:xfrm>
            <a:custGeom>
              <a:avLst/>
              <a:gdLst/>
              <a:ahLst/>
              <a:cxnLst>
                <a:cxn ang="0">
                  <a:pos x="830" y="7"/>
                </a:cxn>
                <a:cxn ang="0">
                  <a:pos x="804" y="13"/>
                </a:cxn>
                <a:cxn ang="0">
                  <a:pos x="767" y="25"/>
                </a:cxn>
                <a:cxn ang="0">
                  <a:pos x="716" y="44"/>
                </a:cxn>
                <a:cxn ang="0">
                  <a:pos x="654" y="63"/>
                </a:cxn>
                <a:cxn ang="0">
                  <a:pos x="584" y="81"/>
                </a:cxn>
                <a:cxn ang="0">
                  <a:pos x="515" y="106"/>
                </a:cxn>
                <a:cxn ang="0">
                  <a:pos x="440" y="131"/>
                </a:cxn>
                <a:cxn ang="0">
                  <a:pos x="358" y="163"/>
                </a:cxn>
                <a:cxn ang="0">
                  <a:pos x="270" y="194"/>
                </a:cxn>
                <a:cxn ang="0">
                  <a:pos x="195" y="225"/>
                </a:cxn>
                <a:cxn ang="0">
                  <a:pos x="126" y="256"/>
                </a:cxn>
                <a:cxn ang="0">
                  <a:pos x="75" y="287"/>
                </a:cxn>
                <a:cxn ang="0">
                  <a:pos x="38" y="312"/>
                </a:cxn>
                <a:cxn ang="0">
                  <a:pos x="25" y="337"/>
                </a:cxn>
                <a:cxn ang="0">
                  <a:pos x="44" y="362"/>
                </a:cxn>
                <a:cxn ang="0">
                  <a:pos x="63" y="368"/>
                </a:cxn>
                <a:cxn ang="0">
                  <a:pos x="57" y="368"/>
                </a:cxn>
                <a:cxn ang="0">
                  <a:pos x="44" y="368"/>
                </a:cxn>
                <a:cxn ang="0">
                  <a:pos x="31" y="368"/>
                </a:cxn>
                <a:cxn ang="0">
                  <a:pos x="25" y="368"/>
                </a:cxn>
                <a:cxn ang="0">
                  <a:pos x="13" y="362"/>
                </a:cxn>
                <a:cxn ang="0">
                  <a:pos x="6" y="356"/>
                </a:cxn>
                <a:cxn ang="0">
                  <a:pos x="0" y="337"/>
                </a:cxn>
                <a:cxn ang="0">
                  <a:pos x="6" y="318"/>
                </a:cxn>
                <a:cxn ang="0">
                  <a:pos x="25" y="293"/>
                </a:cxn>
                <a:cxn ang="0">
                  <a:pos x="69" y="269"/>
                </a:cxn>
                <a:cxn ang="0">
                  <a:pos x="126" y="237"/>
                </a:cxn>
                <a:cxn ang="0">
                  <a:pos x="189" y="212"/>
                </a:cxn>
                <a:cxn ang="0">
                  <a:pos x="270" y="181"/>
                </a:cxn>
                <a:cxn ang="0">
                  <a:pos x="352" y="150"/>
                </a:cxn>
                <a:cxn ang="0">
                  <a:pos x="434" y="119"/>
                </a:cxn>
                <a:cxn ang="0">
                  <a:pos x="509" y="94"/>
                </a:cxn>
                <a:cxn ang="0">
                  <a:pos x="578" y="69"/>
                </a:cxn>
                <a:cxn ang="0">
                  <a:pos x="641" y="50"/>
                </a:cxn>
                <a:cxn ang="0">
                  <a:pos x="704" y="32"/>
                </a:cxn>
                <a:cxn ang="0">
                  <a:pos x="754" y="19"/>
                </a:cxn>
                <a:cxn ang="0">
                  <a:pos x="792" y="7"/>
                </a:cxn>
                <a:cxn ang="0">
                  <a:pos x="823" y="0"/>
                </a:cxn>
                <a:cxn ang="0">
                  <a:pos x="836" y="0"/>
                </a:cxn>
              </a:cxnLst>
              <a:rect l="0" t="0" r="r" b="b"/>
              <a:pathLst>
                <a:path w="836" h="368">
                  <a:moveTo>
                    <a:pt x="836" y="0"/>
                  </a:moveTo>
                  <a:lnTo>
                    <a:pt x="830" y="7"/>
                  </a:lnTo>
                  <a:lnTo>
                    <a:pt x="823" y="7"/>
                  </a:lnTo>
                  <a:lnTo>
                    <a:pt x="804" y="13"/>
                  </a:lnTo>
                  <a:lnTo>
                    <a:pt x="786" y="19"/>
                  </a:lnTo>
                  <a:lnTo>
                    <a:pt x="767" y="25"/>
                  </a:lnTo>
                  <a:lnTo>
                    <a:pt x="742" y="32"/>
                  </a:lnTo>
                  <a:lnTo>
                    <a:pt x="716" y="44"/>
                  </a:lnTo>
                  <a:lnTo>
                    <a:pt x="685" y="50"/>
                  </a:lnTo>
                  <a:lnTo>
                    <a:pt x="654" y="63"/>
                  </a:lnTo>
                  <a:lnTo>
                    <a:pt x="622" y="75"/>
                  </a:lnTo>
                  <a:lnTo>
                    <a:pt x="584" y="81"/>
                  </a:lnTo>
                  <a:lnTo>
                    <a:pt x="553" y="94"/>
                  </a:lnTo>
                  <a:lnTo>
                    <a:pt x="515" y="106"/>
                  </a:lnTo>
                  <a:lnTo>
                    <a:pt x="478" y="119"/>
                  </a:lnTo>
                  <a:lnTo>
                    <a:pt x="440" y="131"/>
                  </a:lnTo>
                  <a:lnTo>
                    <a:pt x="402" y="144"/>
                  </a:lnTo>
                  <a:lnTo>
                    <a:pt x="358" y="163"/>
                  </a:lnTo>
                  <a:lnTo>
                    <a:pt x="314" y="175"/>
                  </a:lnTo>
                  <a:lnTo>
                    <a:pt x="270" y="194"/>
                  </a:lnTo>
                  <a:lnTo>
                    <a:pt x="233" y="212"/>
                  </a:lnTo>
                  <a:lnTo>
                    <a:pt x="195" y="225"/>
                  </a:lnTo>
                  <a:lnTo>
                    <a:pt x="157" y="237"/>
                  </a:lnTo>
                  <a:lnTo>
                    <a:pt x="126" y="256"/>
                  </a:lnTo>
                  <a:lnTo>
                    <a:pt x="94" y="269"/>
                  </a:lnTo>
                  <a:lnTo>
                    <a:pt x="75" y="287"/>
                  </a:lnTo>
                  <a:lnTo>
                    <a:pt x="50" y="300"/>
                  </a:lnTo>
                  <a:lnTo>
                    <a:pt x="38" y="312"/>
                  </a:lnTo>
                  <a:lnTo>
                    <a:pt x="31" y="325"/>
                  </a:lnTo>
                  <a:lnTo>
                    <a:pt x="25" y="337"/>
                  </a:lnTo>
                  <a:lnTo>
                    <a:pt x="31" y="350"/>
                  </a:lnTo>
                  <a:lnTo>
                    <a:pt x="44" y="362"/>
                  </a:lnTo>
                  <a:lnTo>
                    <a:pt x="63" y="368"/>
                  </a:lnTo>
                  <a:lnTo>
                    <a:pt x="63" y="368"/>
                  </a:lnTo>
                  <a:lnTo>
                    <a:pt x="57" y="368"/>
                  </a:lnTo>
                  <a:lnTo>
                    <a:pt x="57" y="368"/>
                  </a:lnTo>
                  <a:lnTo>
                    <a:pt x="50" y="368"/>
                  </a:lnTo>
                  <a:lnTo>
                    <a:pt x="44" y="368"/>
                  </a:lnTo>
                  <a:lnTo>
                    <a:pt x="38" y="368"/>
                  </a:lnTo>
                  <a:lnTo>
                    <a:pt x="31" y="368"/>
                  </a:lnTo>
                  <a:lnTo>
                    <a:pt x="25" y="368"/>
                  </a:lnTo>
                  <a:lnTo>
                    <a:pt x="25" y="368"/>
                  </a:lnTo>
                  <a:lnTo>
                    <a:pt x="19" y="368"/>
                  </a:lnTo>
                  <a:lnTo>
                    <a:pt x="13" y="362"/>
                  </a:lnTo>
                  <a:lnTo>
                    <a:pt x="6" y="362"/>
                  </a:lnTo>
                  <a:lnTo>
                    <a:pt x="6" y="356"/>
                  </a:lnTo>
                  <a:lnTo>
                    <a:pt x="0" y="343"/>
                  </a:lnTo>
                  <a:lnTo>
                    <a:pt x="0" y="337"/>
                  </a:lnTo>
                  <a:lnTo>
                    <a:pt x="0" y="325"/>
                  </a:lnTo>
                  <a:lnTo>
                    <a:pt x="6" y="318"/>
                  </a:lnTo>
                  <a:lnTo>
                    <a:pt x="13" y="306"/>
                  </a:lnTo>
                  <a:lnTo>
                    <a:pt x="25" y="293"/>
                  </a:lnTo>
                  <a:lnTo>
                    <a:pt x="44" y="281"/>
                  </a:lnTo>
                  <a:lnTo>
                    <a:pt x="69" y="269"/>
                  </a:lnTo>
                  <a:lnTo>
                    <a:pt x="94" y="256"/>
                  </a:lnTo>
                  <a:lnTo>
                    <a:pt x="126" y="237"/>
                  </a:lnTo>
                  <a:lnTo>
                    <a:pt x="157" y="225"/>
                  </a:lnTo>
                  <a:lnTo>
                    <a:pt x="189" y="212"/>
                  </a:lnTo>
                  <a:lnTo>
                    <a:pt x="226" y="194"/>
                  </a:lnTo>
                  <a:lnTo>
                    <a:pt x="270" y="181"/>
                  </a:lnTo>
                  <a:lnTo>
                    <a:pt x="308" y="163"/>
                  </a:lnTo>
                  <a:lnTo>
                    <a:pt x="352" y="150"/>
                  </a:lnTo>
                  <a:lnTo>
                    <a:pt x="390" y="131"/>
                  </a:lnTo>
                  <a:lnTo>
                    <a:pt x="434" y="119"/>
                  </a:lnTo>
                  <a:lnTo>
                    <a:pt x="478" y="106"/>
                  </a:lnTo>
                  <a:lnTo>
                    <a:pt x="509" y="94"/>
                  </a:lnTo>
                  <a:lnTo>
                    <a:pt x="547" y="81"/>
                  </a:lnTo>
                  <a:lnTo>
                    <a:pt x="578" y="69"/>
                  </a:lnTo>
                  <a:lnTo>
                    <a:pt x="610" y="63"/>
                  </a:lnTo>
                  <a:lnTo>
                    <a:pt x="641" y="50"/>
                  </a:lnTo>
                  <a:lnTo>
                    <a:pt x="672" y="44"/>
                  </a:lnTo>
                  <a:lnTo>
                    <a:pt x="704" y="32"/>
                  </a:lnTo>
                  <a:lnTo>
                    <a:pt x="729" y="25"/>
                  </a:lnTo>
                  <a:lnTo>
                    <a:pt x="754" y="19"/>
                  </a:lnTo>
                  <a:lnTo>
                    <a:pt x="773" y="13"/>
                  </a:lnTo>
                  <a:lnTo>
                    <a:pt x="792" y="7"/>
                  </a:lnTo>
                  <a:lnTo>
                    <a:pt x="811" y="7"/>
                  </a:lnTo>
                  <a:lnTo>
                    <a:pt x="823" y="0"/>
                  </a:lnTo>
                  <a:lnTo>
                    <a:pt x="830" y="0"/>
                  </a:lnTo>
                  <a:lnTo>
                    <a:pt x="836" y="0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auto">
            <a:xfrm>
              <a:off x="5188" y="1640"/>
              <a:ext cx="182" cy="144"/>
            </a:xfrm>
            <a:custGeom>
              <a:avLst/>
              <a:gdLst/>
              <a:ahLst/>
              <a:cxnLst>
                <a:cxn ang="0">
                  <a:pos x="182" y="62"/>
                </a:cxn>
                <a:cxn ang="0">
                  <a:pos x="182" y="69"/>
                </a:cxn>
                <a:cxn ang="0">
                  <a:pos x="182" y="75"/>
                </a:cxn>
                <a:cxn ang="0">
                  <a:pos x="176" y="81"/>
                </a:cxn>
                <a:cxn ang="0">
                  <a:pos x="170" y="94"/>
                </a:cxn>
                <a:cxn ang="0">
                  <a:pos x="164" y="100"/>
                </a:cxn>
                <a:cxn ang="0">
                  <a:pos x="157" y="106"/>
                </a:cxn>
                <a:cxn ang="0">
                  <a:pos x="151" y="112"/>
                </a:cxn>
                <a:cxn ang="0">
                  <a:pos x="145" y="119"/>
                </a:cxn>
                <a:cxn ang="0">
                  <a:pos x="138" y="125"/>
                </a:cxn>
                <a:cxn ang="0">
                  <a:pos x="126" y="131"/>
                </a:cxn>
                <a:cxn ang="0">
                  <a:pos x="113" y="131"/>
                </a:cxn>
                <a:cxn ang="0">
                  <a:pos x="101" y="137"/>
                </a:cxn>
                <a:cxn ang="0">
                  <a:pos x="88" y="144"/>
                </a:cxn>
                <a:cxn ang="0">
                  <a:pos x="76" y="144"/>
                </a:cxn>
                <a:cxn ang="0">
                  <a:pos x="63" y="144"/>
                </a:cxn>
                <a:cxn ang="0">
                  <a:pos x="44" y="144"/>
                </a:cxn>
                <a:cxn ang="0">
                  <a:pos x="69" y="137"/>
                </a:cxn>
                <a:cxn ang="0">
                  <a:pos x="88" y="125"/>
                </a:cxn>
                <a:cxn ang="0">
                  <a:pos x="107" y="119"/>
                </a:cxn>
                <a:cxn ang="0">
                  <a:pos x="120" y="112"/>
                </a:cxn>
                <a:cxn ang="0">
                  <a:pos x="126" y="100"/>
                </a:cxn>
                <a:cxn ang="0">
                  <a:pos x="132" y="94"/>
                </a:cxn>
                <a:cxn ang="0">
                  <a:pos x="132" y="87"/>
                </a:cxn>
                <a:cxn ang="0">
                  <a:pos x="132" y="75"/>
                </a:cxn>
                <a:cxn ang="0">
                  <a:pos x="126" y="69"/>
                </a:cxn>
                <a:cxn ang="0">
                  <a:pos x="120" y="62"/>
                </a:cxn>
                <a:cxn ang="0">
                  <a:pos x="107" y="62"/>
                </a:cxn>
                <a:cxn ang="0">
                  <a:pos x="88" y="56"/>
                </a:cxn>
                <a:cxn ang="0">
                  <a:pos x="69" y="56"/>
                </a:cxn>
                <a:cxn ang="0">
                  <a:pos x="50" y="62"/>
                </a:cxn>
                <a:cxn ang="0">
                  <a:pos x="25" y="62"/>
                </a:cxn>
                <a:cxn ang="0">
                  <a:pos x="0" y="69"/>
                </a:cxn>
                <a:cxn ang="0">
                  <a:pos x="6" y="50"/>
                </a:cxn>
                <a:cxn ang="0">
                  <a:pos x="13" y="38"/>
                </a:cxn>
                <a:cxn ang="0">
                  <a:pos x="19" y="25"/>
                </a:cxn>
                <a:cxn ang="0">
                  <a:pos x="32" y="13"/>
                </a:cxn>
                <a:cxn ang="0">
                  <a:pos x="50" y="6"/>
                </a:cxn>
                <a:cxn ang="0">
                  <a:pos x="63" y="6"/>
                </a:cxn>
                <a:cxn ang="0">
                  <a:pos x="76" y="0"/>
                </a:cxn>
                <a:cxn ang="0">
                  <a:pos x="94" y="6"/>
                </a:cxn>
                <a:cxn ang="0">
                  <a:pos x="113" y="6"/>
                </a:cxn>
                <a:cxn ang="0">
                  <a:pos x="126" y="13"/>
                </a:cxn>
                <a:cxn ang="0">
                  <a:pos x="145" y="19"/>
                </a:cxn>
                <a:cxn ang="0">
                  <a:pos x="151" y="25"/>
                </a:cxn>
                <a:cxn ang="0">
                  <a:pos x="164" y="31"/>
                </a:cxn>
                <a:cxn ang="0">
                  <a:pos x="176" y="44"/>
                </a:cxn>
                <a:cxn ang="0">
                  <a:pos x="182" y="50"/>
                </a:cxn>
                <a:cxn ang="0">
                  <a:pos x="182" y="62"/>
                </a:cxn>
              </a:cxnLst>
              <a:rect l="0" t="0" r="r" b="b"/>
              <a:pathLst>
                <a:path w="182" h="144">
                  <a:moveTo>
                    <a:pt x="182" y="62"/>
                  </a:moveTo>
                  <a:lnTo>
                    <a:pt x="182" y="69"/>
                  </a:lnTo>
                  <a:lnTo>
                    <a:pt x="182" y="75"/>
                  </a:lnTo>
                  <a:lnTo>
                    <a:pt x="176" y="81"/>
                  </a:lnTo>
                  <a:lnTo>
                    <a:pt x="170" y="94"/>
                  </a:lnTo>
                  <a:lnTo>
                    <a:pt x="164" y="100"/>
                  </a:lnTo>
                  <a:lnTo>
                    <a:pt x="157" y="106"/>
                  </a:lnTo>
                  <a:lnTo>
                    <a:pt x="151" y="112"/>
                  </a:lnTo>
                  <a:lnTo>
                    <a:pt x="145" y="119"/>
                  </a:lnTo>
                  <a:lnTo>
                    <a:pt x="138" y="125"/>
                  </a:lnTo>
                  <a:lnTo>
                    <a:pt x="126" y="131"/>
                  </a:lnTo>
                  <a:lnTo>
                    <a:pt x="113" y="131"/>
                  </a:lnTo>
                  <a:lnTo>
                    <a:pt x="101" y="137"/>
                  </a:lnTo>
                  <a:lnTo>
                    <a:pt x="88" y="144"/>
                  </a:lnTo>
                  <a:lnTo>
                    <a:pt x="76" y="144"/>
                  </a:lnTo>
                  <a:lnTo>
                    <a:pt x="63" y="144"/>
                  </a:lnTo>
                  <a:lnTo>
                    <a:pt x="44" y="144"/>
                  </a:lnTo>
                  <a:lnTo>
                    <a:pt x="69" y="137"/>
                  </a:lnTo>
                  <a:lnTo>
                    <a:pt x="88" y="125"/>
                  </a:lnTo>
                  <a:lnTo>
                    <a:pt x="107" y="119"/>
                  </a:lnTo>
                  <a:lnTo>
                    <a:pt x="120" y="112"/>
                  </a:lnTo>
                  <a:lnTo>
                    <a:pt x="126" y="100"/>
                  </a:lnTo>
                  <a:lnTo>
                    <a:pt x="132" y="94"/>
                  </a:lnTo>
                  <a:lnTo>
                    <a:pt x="132" y="87"/>
                  </a:lnTo>
                  <a:lnTo>
                    <a:pt x="132" y="75"/>
                  </a:lnTo>
                  <a:lnTo>
                    <a:pt x="126" y="69"/>
                  </a:lnTo>
                  <a:lnTo>
                    <a:pt x="120" y="62"/>
                  </a:lnTo>
                  <a:lnTo>
                    <a:pt x="107" y="62"/>
                  </a:lnTo>
                  <a:lnTo>
                    <a:pt x="88" y="56"/>
                  </a:lnTo>
                  <a:lnTo>
                    <a:pt x="69" y="56"/>
                  </a:lnTo>
                  <a:lnTo>
                    <a:pt x="50" y="62"/>
                  </a:lnTo>
                  <a:lnTo>
                    <a:pt x="25" y="62"/>
                  </a:lnTo>
                  <a:lnTo>
                    <a:pt x="0" y="69"/>
                  </a:lnTo>
                  <a:lnTo>
                    <a:pt x="6" y="50"/>
                  </a:lnTo>
                  <a:lnTo>
                    <a:pt x="13" y="38"/>
                  </a:lnTo>
                  <a:lnTo>
                    <a:pt x="19" y="25"/>
                  </a:lnTo>
                  <a:lnTo>
                    <a:pt x="32" y="13"/>
                  </a:lnTo>
                  <a:lnTo>
                    <a:pt x="50" y="6"/>
                  </a:lnTo>
                  <a:lnTo>
                    <a:pt x="63" y="6"/>
                  </a:lnTo>
                  <a:lnTo>
                    <a:pt x="76" y="0"/>
                  </a:lnTo>
                  <a:lnTo>
                    <a:pt x="94" y="6"/>
                  </a:lnTo>
                  <a:lnTo>
                    <a:pt x="113" y="6"/>
                  </a:lnTo>
                  <a:lnTo>
                    <a:pt x="126" y="13"/>
                  </a:lnTo>
                  <a:lnTo>
                    <a:pt x="145" y="19"/>
                  </a:lnTo>
                  <a:lnTo>
                    <a:pt x="151" y="25"/>
                  </a:lnTo>
                  <a:lnTo>
                    <a:pt x="164" y="31"/>
                  </a:lnTo>
                  <a:lnTo>
                    <a:pt x="176" y="44"/>
                  </a:lnTo>
                  <a:lnTo>
                    <a:pt x="182" y="50"/>
                  </a:lnTo>
                  <a:lnTo>
                    <a:pt x="182" y="6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auto">
            <a:xfrm>
              <a:off x="3988" y="1628"/>
              <a:ext cx="1697" cy="835"/>
            </a:xfrm>
            <a:custGeom>
              <a:avLst/>
              <a:gdLst/>
              <a:ahLst/>
              <a:cxnLst>
                <a:cxn ang="0">
                  <a:pos x="1621" y="149"/>
                </a:cxn>
                <a:cxn ang="0">
                  <a:pos x="1697" y="286"/>
                </a:cxn>
                <a:cxn ang="0">
                  <a:pos x="1596" y="399"/>
                </a:cxn>
                <a:cxn ang="0">
                  <a:pos x="1495" y="355"/>
                </a:cxn>
                <a:cxn ang="0">
                  <a:pos x="1401" y="417"/>
                </a:cxn>
                <a:cxn ang="0">
                  <a:pos x="1320" y="386"/>
                </a:cxn>
                <a:cxn ang="0">
                  <a:pos x="1150" y="424"/>
                </a:cxn>
                <a:cxn ang="0">
                  <a:pos x="1081" y="330"/>
                </a:cxn>
                <a:cxn ang="0">
                  <a:pos x="993" y="405"/>
                </a:cxn>
                <a:cxn ang="0">
                  <a:pos x="1125" y="536"/>
                </a:cxn>
                <a:cxn ang="0">
                  <a:pos x="1150" y="567"/>
                </a:cxn>
                <a:cxn ang="0">
                  <a:pos x="1131" y="604"/>
                </a:cxn>
                <a:cxn ang="0">
                  <a:pos x="848" y="642"/>
                </a:cxn>
                <a:cxn ang="0">
                  <a:pos x="584" y="823"/>
                </a:cxn>
                <a:cxn ang="0">
                  <a:pos x="452" y="766"/>
                </a:cxn>
                <a:cxn ang="0">
                  <a:pos x="521" y="548"/>
                </a:cxn>
                <a:cxn ang="0">
                  <a:pos x="534" y="480"/>
                </a:cxn>
                <a:cxn ang="0">
                  <a:pos x="509" y="430"/>
                </a:cxn>
                <a:cxn ang="0">
                  <a:pos x="465" y="505"/>
                </a:cxn>
                <a:cxn ang="0">
                  <a:pos x="352" y="586"/>
                </a:cxn>
                <a:cxn ang="0">
                  <a:pos x="226" y="505"/>
                </a:cxn>
                <a:cxn ang="0">
                  <a:pos x="220" y="330"/>
                </a:cxn>
                <a:cxn ang="0">
                  <a:pos x="182" y="430"/>
                </a:cxn>
                <a:cxn ang="0">
                  <a:pos x="113" y="604"/>
                </a:cxn>
                <a:cxn ang="0">
                  <a:pos x="19" y="548"/>
                </a:cxn>
                <a:cxn ang="0">
                  <a:pos x="6" y="380"/>
                </a:cxn>
                <a:cxn ang="0">
                  <a:pos x="25" y="442"/>
                </a:cxn>
                <a:cxn ang="0">
                  <a:pos x="94" y="548"/>
                </a:cxn>
                <a:cxn ang="0">
                  <a:pos x="163" y="430"/>
                </a:cxn>
                <a:cxn ang="0">
                  <a:pos x="226" y="249"/>
                </a:cxn>
                <a:cxn ang="0">
                  <a:pos x="245" y="361"/>
                </a:cxn>
                <a:cxn ang="0">
                  <a:pos x="283" y="505"/>
                </a:cxn>
                <a:cxn ang="0">
                  <a:pos x="421" y="498"/>
                </a:cxn>
                <a:cxn ang="0">
                  <a:pos x="459" y="262"/>
                </a:cxn>
                <a:cxn ang="0">
                  <a:pos x="440" y="187"/>
                </a:cxn>
                <a:cxn ang="0">
                  <a:pos x="452" y="168"/>
                </a:cxn>
                <a:cxn ang="0">
                  <a:pos x="521" y="355"/>
                </a:cxn>
                <a:cxn ang="0">
                  <a:pos x="628" y="480"/>
                </a:cxn>
                <a:cxn ang="0">
                  <a:pos x="691" y="467"/>
                </a:cxn>
                <a:cxn ang="0">
                  <a:pos x="723" y="430"/>
                </a:cxn>
                <a:cxn ang="0">
                  <a:pos x="628" y="205"/>
                </a:cxn>
                <a:cxn ang="0">
                  <a:pos x="628" y="162"/>
                </a:cxn>
                <a:cxn ang="0">
                  <a:pos x="697" y="268"/>
                </a:cxn>
                <a:cxn ang="0">
                  <a:pos x="760" y="405"/>
                </a:cxn>
                <a:cxn ang="0">
                  <a:pos x="704" y="523"/>
                </a:cxn>
                <a:cxn ang="0">
                  <a:pos x="578" y="536"/>
                </a:cxn>
                <a:cxn ang="0">
                  <a:pos x="484" y="629"/>
                </a:cxn>
                <a:cxn ang="0">
                  <a:pos x="528" y="766"/>
                </a:cxn>
                <a:cxn ang="0">
                  <a:pos x="716" y="673"/>
                </a:cxn>
                <a:cxn ang="0">
                  <a:pos x="949" y="530"/>
                </a:cxn>
                <a:cxn ang="0">
                  <a:pos x="974" y="380"/>
                </a:cxn>
                <a:cxn ang="0">
                  <a:pos x="1068" y="262"/>
                </a:cxn>
                <a:cxn ang="0">
                  <a:pos x="1244" y="367"/>
                </a:cxn>
                <a:cxn ang="0">
                  <a:pos x="1338" y="311"/>
                </a:cxn>
                <a:cxn ang="0">
                  <a:pos x="1408" y="355"/>
                </a:cxn>
                <a:cxn ang="0">
                  <a:pos x="1495" y="280"/>
                </a:cxn>
                <a:cxn ang="0">
                  <a:pos x="1552" y="330"/>
                </a:cxn>
                <a:cxn ang="0">
                  <a:pos x="1646" y="330"/>
                </a:cxn>
                <a:cxn ang="0">
                  <a:pos x="1596" y="193"/>
                </a:cxn>
                <a:cxn ang="0">
                  <a:pos x="1527" y="56"/>
                </a:cxn>
                <a:cxn ang="0">
                  <a:pos x="1533" y="31"/>
                </a:cxn>
                <a:cxn ang="0">
                  <a:pos x="1539" y="6"/>
                </a:cxn>
              </a:cxnLst>
              <a:rect l="0" t="0" r="r" b="b"/>
              <a:pathLst>
                <a:path w="1697" h="835">
                  <a:moveTo>
                    <a:pt x="1546" y="0"/>
                  </a:moveTo>
                  <a:lnTo>
                    <a:pt x="1552" y="25"/>
                  </a:lnTo>
                  <a:lnTo>
                    <a:pt x="1558" y="43"/>
                  </a:lnTo>
                  <a:lnTo>
                    <a:pt x="1571" y="68"/>
                  </a:lnTo>
                  <a:lnTo>
                    <a:pt x="1583" y="87"/>
                  </a:lnTo>
                  <a:lnTo>
                    <a:pt x="1596" y="106"/>
                  </a:lnTo>
                  <a:lnTo>
                    <a:pt x="1609" y="124"/>
                  </a:lnTo>
                  <a:lnTo>
                    <a:pt x="1621" y="149"/>
                  </a:lnTo>
                  <a:lnTo>
                    <a:pt x="1634" y="168"/>
                  </a:lnTo>
                  <a:lnTo>
                    <a:pt x="1646" y="187"/>
                  </a:lnTo>
                  <a:lnTo>
                    <a:pt x="1659" y="205"/>
                  </a:lnTo>
                  <a:lnTo>
                    <a:pt x="1671" y="224"/>
                  </a:lnTo>
                  <a:lnTo>
                    <a:pt x="1678" y="237"/>
                  </a:lnTo>
                  <a:lnTo>
                    <a:pt x="1684" y="255"/>
                  </a:lnTo>
                  <a:lnTo>
                    <a:pt x="1690" y="274"/>
                  </a:lnTo>
                  <a:lnTo>
                    <a:pt x="1697" y="286"/>
                  </a:lnTo>
                  <a:lnTo>
                    <a:pt x="1697" y="299"/>
                  </a:lnTo>
                  <a:lnTo>
                    <a:pt x="1684" y="324"/>
                  </a:lnTo>
                  <a:lnTo>
                    <a:pt x="1671" y="343"/>
                  </a:lnTo>
                  <a:lnTo>
                    <a:pt x="1659" y="361"/>
                  </a:lnTo>
                  <a:lnTo>
                    <a:pt x="1646" y="374"/>
                  </a:lnTo>
                  <a:lnTo>
                    <a:pt x="1627" y="386"/>
                  </a:lnTo>
                  <a:lnTo>
                    <a:pt x="1615" y="392"/>
                  </a:lnTo>
                  <a:lnTo>
                    <a:pt x="1596" y="399"/>
                  </a:lnTo>
                  <a:lnTo>
                    <a:pt x="1577" y="399"/>
                  </a:lnTo>
                  <a:lnTo>
                    <a:pt x="1565" y="399"/>
                  </a:lnTo>
                  <a:lnTo>
                    <a:pt x="1546" y="399"/>
                  </a:lnTo>
                  <a:lnTo>
                    <a:pt x="1533" y="392"/>
                  </a:lnTo>
                  <a:lnTo>
                    <a:pt x="1521" y="380"/>
                  </a:lnTo>
                  <a:lnTo>
                    <a:pt x="1508" y="374"/>
                  </a:lnTo>
                  <a:lnTo>
                    <a:pt x="1502" y="367"/>
                  </a:lnTo>
                  <a:lnTo>
                    <a:pt x="1495" y="355"/>
                  </a:lnTo>
                  <a:lnTo>
                    <a:pt x="1495" y="343"/>
                  </a:lnTo>
                  <a:lnTo>
                    <a:pt x="1477" y="361"/>
                  </a:lnTo>
                  <a:lnTo>
                    <a:pt x="1464" y="374"/>
                  </a:lnTo>
                  <a:lnTo>
                    <a:pt x="1452" y="386"/>
                  </a:lnTo>
                  <a:lnTo>
                    <a:pt x="1439" y="399"/>
                  </a:lnTo>
                  <a:lnTo>
                    <a:pt x="1426" y="405"/>
                  </a:lnTo>
                  <a:lnTo>
                    <a:pt x="1414" y="411"/>
                  </a:lnTo>
                  <a:lnTo>
                    <a:pt x="1401" y="417"/>
                  </a:lnTo>
                  <a:lnTo>
                    <a:pt x="1395" y="417"/>
                  </a:lnTo>
                  <a:lnTo>
                    <a:pt x="1382" y="417"/>
                  </a:lnTo>
                  <a:lnTo>
                    <a:pt x="1370" y="417"/>
                  </a:lnTo>
                  <a:lnTo>
                    <a:pt x="1357" y="411"/>
                  </a:lnTo>
                  <a:lnTo>
                    <a:pt x="1351" y="405"/>
                  </a:lnTo>
                  <a:lnTo>
                    <a:pt x="1338" y="399"/>
                  </a:lnTo>
                  <a:lnTo>
                    <a:pt x="1332" y="392"/>
                  </a:lnTo>
                  <a:lnTo>
                    <a:pt x="1320" y="386"/>
                  </a:lnTo>
                  <a:lnTo>
                    <a:pt x="1313" y="380"/>
                  </a:lnTo>
                  <a:lnTo>
                    <a:pt x="1282" y="405"/>
                  </a:lnTo>
                  <a:lnTo>
                    <a:pt x="1250" y="424"/>
                  </a:lnTo>
                  <a:lnTo>
                    <a:pt x="1225" y="430"/>
                  </a:lnTo>
                  <a:lnTo>
                    <a:pt x="1206" y="436"/>
                  </a:lnTo>
                  <a:lnTo>
                    <a:pt x="1188" y="436"/>
                  </a:lnTo>
                  <a:lnTo>
                    <a:pt x="1169" y="430"/>
                  </a:lnTo>
                  <a:lnTo>
                    <a:pt x="1150" y="424"/>
                  </a:lnTo>
                  <a:lnTo>
                    <a:pt x="1137" y="411"/>
                  </a:lnTo>
                  <a:lnTo>
                    <a:pt x="1131" y="399"/>
                  </a:lnTo>
                  <a:lnTo>
                    <a:pt x="1118" y="380"/>
                  </a:lnTo>
                  <a:lnTo>
                    <a:pt x="1106" y="367"/>
                  </a:lnTo>
                  <a:lnTo>
                    <a:pt x="1100" y="355"/>
                  </a:lnTo>
                  <a:lnTo>
                    <a:pt x="1093" y="343"/>
                  </a:lnTo>
                  <a:lnTo>
                    <a:pt x="1087" y="336"/>
                  </a:lnTo>
                  <a:lnTo>
                    <a:pt x="1081" y="330"/>
                  </a:lnTo>
                  <a:lnTo>
                    <a:pt x="1068" y="330"/>
                  </a:lnTo>
                  <a:lnTo>
                    <a:pt x="1049" y="330"/>
                  </a:lnTo>
                  <a:lnTo>
                    <a:pt x="1030" y="336"/>
                  </a:lnTo>
                  <a:lnTo>
                    <a:pt x="1012" y="349"/>
                  </a:lnTo>
                  <a:lnTo>
                    <a:pt x="999" y="361"/>
                  </a:lnTo>
                  <a:lnTo>
                    <a:pt x="993" y="374"/>
                  </a:lnTo>
                  <a:lnTo>
                    <a:pt x="993" y="386"/>
                  </a:lnTo>
                  <a:lnTo>
                    <a:pt x="993" y="405"/>
                  </a:lnTo>
                  <a:lnTo>
                    <a:pt x="999" y="424"/>
                  </a:lnTo>
                  <a:lnTo>
                    <a:pt x="1005" y="442"/>
                  </a:lnTo>
                  <a:lnTo>
                    <a:pt x="1018" y="461"/>
                  </a:lnTo>
                  <a:lnTo>
                    <a:pt x="1030" y="473"/>
                  </a:lnTo>
                  <a:lnTo>
                    <a:pt x="1049" y="492"/>
                  </a:lnTo>
                  <a:lnTo>
                    <a:pt x="1074" y="511"/>
                  </a:lnTo>
                  <a:lnTo>
                    <a:pt x="1100" y="523"/>
                  </a:lnTo>
                  <a:lnTo>
                    <a:pt x="1125" y="536"/>
                  </a:lnTo>
                  <a:lnTo>
                    <a:pt x="1156" y="548"/>
                  </a:lnTo>
                  <a:lnTo>
                    <a:pt x="1156" y="548"/>
                  </a:lnTo>
                  <a:lnTo>
                    <a:pt x="1156" y="555"/>
                  </a:lnTo>
                  <a:lnTo>
                    <a:pt x="1156" y="555"/>
                  </a:lnTo>
                  <a:lnTo>
                    <a:pt x="1156" y="561"/>
                  </a:lnTo>
                  <a:lnTo>
                    <a:pt x="1150" y="561"/>
                  </a:lnTo>
                  <a:lnTo>
                    <a:pt x="1150" y="567"/>
                  </a:lnTo>
                  <a:lnTo>
                    <a:pt x="1150" y="567"/>
                  </a:lnTo>
                  <a:lnTo>
                    <a:pt x="1150" y="573"/>
                  </a:lnTo>
                  <a:lnTo>
                    <a:pt x="1150" y="579"/>
                  </a:lnTo>
                  <a:lnTo>
                    <a:pt x="1150" y="586"/>
                  </a:lnTo>
                  <a:lnTo>
                    <a:pt x="1144" y="586"/>
                  </a:lnTo>
                  <a:lnTo>
                    <a:pt x="1144" y="592"/>
                  </a:lnTo>
                  <a:lnTo>
                    <a:pt x="1144" y="592"/>
                  </a:lnTo>
                  <a:lnTo>
                    <a:pt x="1137" y="598"/>
                  </a:lnTo>
                  <a:lnTo>
                    <a:pt x="1131" y="604"/>
                  </a:lnTo>
                  <a:lnTo>
                    <a:pt x="1125" y="611"/>
                  </a:lnTo>
                  <a:lnTo>
                    <a:pt x="1081" y="592"/>
                  </a:lnTo>
                  <a:lnTo>
                    <a:pt x="1043" y="586"/>
                  </a:lnTo>
                  <a:lnTo>
                    <a:pt x="999" y="586"/>
                  </a:lnTo>
                  <a:lnTo>
                    <a:pt x="961" y="592"/>
                  </a:lnTo>
                  <a:lnTo>
                    <a:pt x="924" y="604"/>
                  </a:lnTo>
                  <a:lnTo>
                    <a:pt x="886" y="623"/>
                  </a:lnTo>
                  <a:lnTo>
                    <a:pt x="848" y="642"/>
                  </a:lnTo>
                  <a:lnTo>
                    <a:pt x="811" y="667"/>
                  </a:lnTo>
                  <a:lnTo>
                    <a:pt x="779" y="692"/>
                  </a:lnTo>
                  <a:lnTo>
                    <a:pt x="748" y="717"/>
                  </a:lnTo>
                  <a:lnTo>
                    <a:pt x="716" y="742"/>
                  </a:lnTo>
                  <a:lnTo>
                    <a:pt x="685" y="766"/>
                  </a:lnTo>
                  <a:lnTo>
                    <a:pt x="647" y="791"/>
                  </a:lnTo>
                  <a:lnTo>
                    <a:pt x="616" y="810"/>
                  </a:lnTo>
                  <a:lnTo>
                    <a:pt x="584" y="823"/>
                  </a:lnTo>
                  <a:lnTo>
                    <a:pt x="553" y="829"/>
                  </a:lnTo>
                  <a:lnTo>
                    <a:pt x="534" y="835"/>
                  </a:lnTo>
                  <a:lnTo>
                    <a:pt x="521" y="829"/>
                  </a:lnTo>
                  <a:lnTo>
                    <a:pt x="503" y="823"/>
                  </a:lnTo>
                  <a:lnTo>
                    <a:pt x="490" y="816"/>
                  </a:lnTo>
                  <a:lnTo>
                    <a:pt x="477" y="804"/>
                  </a:lnTo>
                  <a:lnTo>
                    <a:pt x="465" y="785"/>
                  </a:lnTo>
                  <a:lnTo>
                    <a:pt x="452" y="766"/>
                  </a:lnTo>
                  <a:lnTo>
                    <a:pt x="446" y="748"/>
                  </a:lnTo>
                  <a:lnTo>
                    <a:pt x="446" y="723"/>
                  </a:lnTo>
                  <a:lnTo>
                    <a:pt x="446" y="698"/>
                  </a:lnTo>
                  <a:lnTo>
                    <a:pt x="452" y="673"/>
                  </a:lnTo>
                  <a:lnTo>
                    <a:pt x="465" y="642"/>
                  </a:lnTo>
                  <a:lnTo>
                    <a:pt x="477" y="611"/>
                  </a:lnTo>
                  <a:lnTo>
                    <a:pt x="496" y="579"/>
                  </a:lnTo>
                  <a:lnTo>
                    <a:pt x="521" y="548"/>
                  </a:lnTo>
                  <a:lnTo>
                    <a:pt x="553" y="517"/>
                  </a:lnTo>
                  <a:lnTo>
                    <a:pt x="553" y="511"/>
                  </a:lnTo>
                  <a:lnTo>
                    <a:pt x="547" y="505"/>
                  </a:lnTo>
                  <a:lnTo>
                    <a:pt x="547" y="498"/>
                  </a:lnTo>
                  <a:lnTo>
                    <a:pt x="540" y="492"/>
                  </a:lnTo>
                  <a:lnTo>
                    <a:pt x="540" y="492"/>
                  </a:lnTo>
                  <a:lnTo>
                    <a:pt x="534" y="486"/>
                  </a:lnTo>
                  <a:lnTo>
                    <a:pt x="534" y="480"/>
                  </a:lnTo>
                  <a:lnTo>
                    <a:pt x="528" y="480"/>
                  </a:lnTo>
                  <a:lnTo>
                    <a:pt x="528" y="473"/>
                  </a:lnTo>
                  <a:lnTo>
                    <a:pt x="528" y="467"/>
                  </a:lnTo>
                  <a:lnTo>
                    <a:pt x="521" y="461"/>
                  </a:lnTo>
                  <a:lnTo>
                    <a:pt x="521" y="455"/>
                  </a:lnTo>
                  <a:lnTo>
                    <a:pt x="515" y="449"/>
                  </a:lnTo>
                  <a:lnTo>
                    <a:pt x="509" y="442"/>
                  </a:lnTo>
                  <a:lnTo>
                    <a:pt x="509" y="430"/>
                  </a:lnTo>
                  <a:lnTo>
                    <a:pt x="503" y="424"/>
                  </a:lnTo>
                  <a:lnTo>
                    <a:pt x="496" y="430"/>
                  </a:lnTo>
                  <a:lnTo>
                    <a:pt x="496" y="436"/>
                  </a:lnTo>
                  <a:lnTo>
                    <a:pt x="496" y="449"/>
                  </a:lnTo>
                  <a:lnTo>
                    <a:pt x="490" y="461"/>
                  </a:lnTo>
                  <a:lnTo>
                    <a:pt x="484" y="480"/>
                  </a:lnTo>
                  <a:lnTo>
                    <a:pt x="477" y="492"/>
                  </a:lnTo>
                  <a:lnTo>
                    <a:pt x="465" y="505"/>
                  </a:lnTo>
                  <a:lnTo>
                    <a:pt x="459" y="517"/>
                  </a:lnTo>
                  <a:lnTo>
                    <a:pt x="446" y="536"/>
                  </a:lnTo>
                  <a:lnTo>
                    <a:pt x="433" y="548"/>
                  </a:lnTo>
                  <a:lnTo>
                    <a:pt x="421" y="561"/>
                  </a:lnTo>
                  <a:lnTo>
                    <a:pt x="408" y="567"/>
                  </a:lnTo>
                  <a:lnTo>
                    <a:pt x="389" y="579"/>
                  </a:lnTo>
                  <a:lnTo>
                    <a:pt x="371" y="586"/>
                  </a:lnTo>
                  <a:lnTo>
                    <a:pt x="352" y="586"/>
                  </a:lnTo>
                  <a:lnTo>
                    <a:pt x="333" y="586"/>
                  </a:lnTo>
                  <a:lnTo>
                    <a:pt x="308" y="579"/>
                  </a:lnTo>
                  <a:lnTo>
                    <a:pt x="289" y="573"/>
                  </a:lnTo>
                  <a:lnTo>
                    <a:pt x="270" y="561"/>
                  </a:lnTo>
                  <a:lnTo>
                    <a:pt x="258" y="548"/>
                  </a:lnTo>
                  <a:lnTo>
                    <a:pt x="245" y="536"/>
                  </a:lnTo>
                  <a:lnTo>
                    <a:pt x="239" y="517"/>
                  </a:lnTo>
                  <a:lnTo>
                    <a:pt x="226" y="505"/>
                  </a:lnTo>
                  <a:lnTo>
                    <a:pt x="220" y="486"/>
                  </a:lnTo>
                  <a:lnTo>
                    <a:pt x="220" y="467"/>
                  </a:lnTo>
                  <a:lnTo>
                    <a:pt x="214" y="442"/>
                  </a:lnTo>
                  <a:lnTo>
                    <a:pt x="214" y="424"/>
                  </a:lnTo>
                  <a:lnTo>
                    <a:pt x="214" y="399"/>
                  </a:lnTo>
                  <a:lnTo>
                    <a:pt x="214" y="380"/>
                  </a:lnTo>
                  <a:lnTo>
                    <a:pt x="214" y="355"/>
                  </a:lnTo>
                  <a:lnTo>
                    <a:pt x="220" y="330"/>
                  </a:lnTo>
                  <a:lnTo>
                    <a:pt x="220" y="305"/>
                  </a:lnTo>
                  <a:lnTo>
                    <a:pt x="214" y="311"/>
                  </a:lnTo>
                  <a:lnTo>
                    <a:pt x="207" y="324"/>
                  </a:lnTo>
                  <a:lnTo>
                    <a:pt x="201" y="336"/>
                  </a:lnTo>
                  <a:lnTo>
                    <a:pt x="195" y="355"/>
                  </a:lnTo>
                  <a:lnTo>
                    <a:pt x="195" y="380"/>
                  </a:lnTo>
                  <a:lnTo>
                    <a:pt x="188" y="405"/>
                  </a:lnTo>
                  <a:lnTo>
                    <a:pt x="182" y="430"/>
                  </a:lnTo>
                  <a:lnTo>
                    <a:pt x="176" y="455"/>
                  </a:lnTo>
                  <a:lnTo>
                    <a:pt x="170" y="486"/>
                  </a:lnTo>
                  <a:lnTo>
                    <a:pt x="163" y="511"/>
                  </a:lnTo>
                  <a:lnTo>
                    <a:pt x="157" y="536"/>
                  </a:lnTo>
                  <a:lnTo>
                    <a:pt x="151" y="561"/>
                  </a:lnTo>
                  <a:lnTo>
                    <a:pt x="138" y="579"/>
                  </a:lnTo>
                  <a:lnTo>
                    <a:pt x="126" y="592"/>
                  </a:lnTo>
                  <a:lnTo>
                    <a:pt x="113" y="604"/>
                  </a:lnTo>
                  <a:lnTo>
                    <a:pt x="100" y="611"/>
                  </a:lnTo>
                  <a:lnTo>
                    <a:pt x="88" y="604"/>
                  </a:lnTo>
                  <a:lnTo>
                    <a:pt x="69" y="604"/>
                  </a:lnTo>
                  <a:lnTo>
                    <a:pt x="56" y="598"/>
                  </a:lnTo>
                  <a:lnTo>
                    <a:pt x="50" y="586"/>
                  </a:lnTo>
                  <a:lnTo>
                    <a:pt x="38" y="573"/>
                  </a:lnTo>
                  <a:lnTo>
                    <a:pt x="25" y="561"/>
                  </a:lnTo>
                  <a:lnTo>
                    <a:pt x="19" y="548"/>
                  </a:lnTo>
                  <a:lnTo>
                    <a:pt x="12" y="530"/>
                  </a:lnTo>
                  <a:lnTo>
                    <a:pt x="6" y="511"/>
                  </a:lnTo>
                  <a:lnTo>
                    <a:pt x="0" y="492"/>
                  </a:lnTo>
                  <a:lnTo>
                    <a:pt x="0" y="473"/>
                  </a:lnTo>
                  <a:lnTo>
                    <a:pt x="0" y="449"/>
                  </a:lnTo>
                  <a:lnTo>
                    <a:pt x="0" y="430"/>
                  </a:lnTo>
                  <a:lnTo>
                    <a:pt x="0" y="405"/>
                  </a:lnTo>
                  <a:lnTo>
                    <a:pt x="6" y="380"/>
                  </a:lnTo>
                  <a:lnTo>
                    <a:pt x="12" y="361"/>
                  </a:lnTo>
                  <a:lnTo>
                    <a:pt x="19" y="367"/>
                  </a:lnTo>
                  <a:lnTo>
                    <a:pt x="19" y="374"/>
                  </a:lnTo>
                  <a:lnTo>
                    <a:pt x="19" y="380"/>
                  </a:lnTo>
                  <a:lnTo>
                    <a:pt x="19" y="399"/>
                  </a:lnTo>
                  <a:lnTo>
                    <a:pt x="19" y="411"/>
                  </a:lnTo>
                  <a:lnTo>
                    <a:pt x="25" y="430"/>
                  </a:lnTo>
                  <a:lnTo>
                    <a:pt x="25" y="442"/>
                  </a:lnTo>
                  <a:lnTo>
                    <a:pt x="31" y="461"/>
                  </a:lnTo>
                  <a:lnTo>
                    <a:pt x="38" y="480"/>
                  </a:lnTo>
                  <a:lnTo>
                    <a:pt x="38" y="492"/>
                  </a:lnTo>
                  <a:lnTo>
                    <a:pt x="50" y="511"/>
                  </a:lnTo>
                  <a:lnTo>
                    <a:pt x="56" y="523"/>
                  </a:lnTo>
                  <a:lnTo>
                    <a:pt x="63" y="536"/>
                  </a:lnTo>
                  <a:lnTo>
                    <a:pt x="75" y="542"/>
                  </a:lnTo>
                  <a:lnTo>
                    <a:pt x="94" y="548"/>
                  </a:lnTo>
                  <a:lnTo>
                    <a:pt x="107" y="555"/>
                  </a:lnTo>
                  <a:lnTo>
                    <a:pt x="119" y="555"/>
                  </a:lnTo>
                  <a:lnTo>
                    <a:pt x="132" y="542"/>
                  </a:lnTo>
                  <a:lnTo>
                    <a:pt x="138" y="530"/>
                  </a:lnTo>
                  <a:lnTo>
                    <a:pt x="144" y="511"/>
                  </a:lnTo>
                  <a:lnTo>
                    <a:pt x="151" y="486"/>
                  </a:lnTo>
                  <a:lnTo>
                    <a:pt x="157" y="461"/>
                  </a:lnTo>
                  <a:lnTo>
                    <a:pt x="163" y="430"/>
                  </a:lnTo>
                  <a:lnTo>
                    <a:pt x="170" y="405"/>
                  </a:lnTo>
                  <a:lnTo>
                    <a:pt x="176" y="374"/>
                  </a:lnTo>
                  <a:lnTo>
                    <a:pt x="182" y="349"/>
                  </a:lnTo>
                  <a:lnTo>
                    <a:pt x="188" y="324"/>
                  </a:lnTo>
                  <a:lnTo>
                    <a:pt x="195" y="299"/>
                  </a:lnTo>
                  <a:lnTo>
                    <a:pt x="201" y="274"/>
                  </a:lnTo>
                  <a:lnTo>
                    <a:pt x="214" y="262"/>
                  </a:lnTo>
                  <a:lnTo>
                    <a:pt x="226" y="249"/>
                  </a:lnTo>
                  <a:lnTo>
                    <a:pt x="245" y="243"/>
                  </a:lnTo>
                  <a:lnTo>
                    <a:pt x="245" y="255"/>
                  </a:lnTo>
                  <a:lnTo>
                    <a:pt x="251" y="268"/>
                  </a:lnTo>
                  <a:lnTo>
                    <a:pt x="251" y="280"/>
                  </a:lnTo>
                  <a:lnTo>
                    <a:pt x="251" y="299"/>
                  </a:lnTo>
                  <a:lnTo>
                    <a:pt x="245" y="318"/>
                  </a:lnTo>
                  <a:lnTo>
                    <a:pt x="245" y="336"/>
                  </a:lnTo>
                  <a:lnTo>
                    <a:pt x="245" y="361"/>
                  </a:lnTo>
                  <a:lnTo>
                    <a:pt x="245" y="380"/>
                  </a:lnTo>
                  <a:lnTo>
                    <a:pt x="245" y="405"/>
                  </a:lnTo>
                  <a:lnTo>
                    <a:pt x="245" y="424"/>
                  </a:lnTo>
                  <a:lnTo>
                    <a:pt x="245" y="442"/>
                  </a:lnTo>
                  <a:lnTo>
                    <a:pt x="251" y="467"/>
                  </a:lnTo>
                  <a:lnTo>
                    <a:pt x="258" y="480"/>
                  </a:lnTo>
                  <a:lnTo>
                    <a:pt x="270" y="498"/>
                  </a:lnTo>
                  <a:lnTo>
                    <a:pt x="283" y="505"/>
                  </a:lnTo>
                  <a:lnTo>
                    <a:pt x="302" y="517"/>
                  </a:lnTo>
                  <a:lnTo>
                    <a:pt x="308" y="517"/>
                  </a:lnTo>
                  <a:lnTo>
                    <a:pt x="320" y="517"/>
                  </a:lnTo>
                  <a:lnTo>
                    <a:pt x="339" y="517"/>
                  </a:lnTo>
                  <a:lnTo>
                    <a:pt x="358" y="517"/>
                  </a:lnTo>
                  <a:lnTo>
                    <a:pt x="377" y="511"/>
                  </a:lnTo>
                  <a:lnTo>
                    <a:pt x="396" y="505"/>
                  </a:lnTo>
                  <a:lnTo>
                    <a:pt x="421" y="498"/>
                  </a:lnTo>
                  <a:lnTo>
                    <a:pt x="440" y="486"/>
                  </a:lnTo>
                  <a:lnTo>
                    <a:pt x="459" y="467"/>
                  </a:lnTo>
                  <a:lnTo>
                    <a:pt x="471" y="449"/>
                  </a:lnTo>
                  <a:lnTo>
                    <a:pt x="484" y="424"/>
                  </a:lnTo>
                  <a:lnTo>
                    <a:pt x="484" y="392"/>
                  </a:lnTo>
                  <a:lnTo>
                    <a:pt x="484" y="355"/>
                  </a:lnTo>
                  <a:lnTo>
                    <a:pt x="477" y="311"/>
                  </a:lnTo>
                  <a:lnTo>
                    <a:pt x="459" y="262"/>
                  </a:lnTo>
                  <a:lnTo>
                    <a:pt x="440" y="205"/>
                  </a:lnTo>
                  <a:lnTo>
                    <a:pt x="433" y="205"/>
                  </a:lnTo>
                  <a:lnTo>
                    <a:pt x="433" y="199"/>
                  </a:lnTo>
                  <a:lnTo>
                    <a:pt x="433" y="199"/>
                  </a:lnTo>
                  <a:lnTo>
                    <a:pt x="433" y="199"/>
                  </a:lnTo>
                  <a:lnTo>
                    <a:pt x="433" y="193"/>
                  </a:lnTo>
                  <a:lnTo>
                    <a:pt x="433" y="193"/>
                  </a:lnTo>
                  <a:lnTo>
                    <a:pt x="440" y="187"/>
                  </a:lnTo>
                  <a:lnTo>
                    <a:pt x="440" y="187"/>
                  </a:lnTo>
                  <a:lnTo>
                    <a:pt x="440" y="180"/>
                  </a:lnTo>
                  <a:lnTo>
                    <a:pt x="446" y="180"/>
                  </a:lnTo>
                  <a:lnTo>
                    <a:pt x="446" y="174"/>
                  </a:lnTo>
                  <a:lnTo>
                    <a:pt x="446" y="174"/>
                  </a:lnTo>
                  <a:lnTo>
                    <a:pt x="452" y="174"/>
                  </a:lnTo>
                  <a:lnTo>
                    <a:pt x="452" y="174"/>
                  </a:lnTo>
                  <a:lnTo>
                    <a:pt x="452" y="168"/>
                  </a:lnTo>
                  <a:lnTo>
                    <a:pt x="459" y="168"/>
                  </a:lnTo>
                  <a:lnTo>
                    <a:pt x="471" y="193"/>
                  </a:lnTo>
                  <a:lnTo>
                    <a:pt x="484" y="224"/>
                  </a:lnTo>
                  <a:lnTo>
                    <a:pt x="490" y="249"/>
                  </a:lnTo>
                  <a:lnTo>
                    <a:pt x="503" y="274"/>
                  </a:lnTo>
                  <a:lnTo>
                    <a:pt x="509" y="305"/>
                  </a:lnTo>
                  <a:lnTo>
                    <a:pt x="515" y="330"/>
                  </a:lnTo>
                  <a:lnTo>
                    <a:pt x="521" y="355"/>
                  </a:lnTo>
                  <a:lnTo>
                    <a:pt x="528" y="380"/>
                  </a:lnTo>
                  <a:lnTo>
                    <a:pt x="540" y="399"/>
                  </a:lnTo>
                  <a:lnTo>
                    <a:pt x="547" y="424"/>
                  </a:lnTo>
                  <a:lnTo>
                    <a:pt x="559" y="436"/>
                  </a:lnTo>
                  <a:lnTo>
                    <a:pt x="572" y="455"/>
                  </a:lnTo>
                  <a:lnTo>
                    <a:pt x="584" y="467"/>
                  </a:lnTo>
                  <a:lnTo>
                    <a:pt x="603" y="480"/>
                  </a:lnTo>
                  <a:lnTo>
                    <a:pt x="628" y="480"/>
                  </a:lnTo>
                  <a:lnTo>
                    <a:pt x="653" y="486"/>
                  </a:lnTo>
                  <a:lnTo>
                    <a:pt x="653" y="480"/>
                  </a:lnTo>
                  <a:lnTo>
                    <a:pt x="660" y="480"/>
                  </a:lnTo>
                  <a:lnTo>
                    <a:pt x="660" y="480"/>
                  </a:lnTo>
                  <a:lnTo>
                    <a:pt x="666" y="480"/>
                  </a:lnTo>
                  <a:lnTo>
                    <a:pt x="672" y="473"/>
                  </a:lnTo>
                  <a:lnTo>
                    <a:pt x="679" y="473"/>
                  </a:lnTo>
                  <a:lnTo>
                    <a:pt x="691" y="467"/>
                  </a:lnTo>
                  <a:lnTo>
                    <a:pt x="697" y="467"/>
                  </a:lnTo>
                  <a:lnTo>
                    <a:pt x="704" y="461"/>
                  </a:lnTo>
                  <a:lnTo>
                    <a:pt x="710" y="455"/>
                  </a:lnTo>
                  <a:lnTo>
                    <a:pt x="716" y="449"/>
                  </a:lnTo>
                  <a:lnTo>
                    <a:pt x="716" y="442"/>
                  </a:lnTo>
                  <a:lnTo>
                    <a:pt x="723" y="442"/>
                  </a:lnTo>
                  <a:lnTo>
                    <a:pt x="723" y="436"/>
                  </a:lnTo>
                  <a:lnTo>
                    <a:pt x="723" y="430"/>
                  </a:lnTo>
                  <a:lnTo>
                    <a:pt x="723" y="424"/>
                  </a:lnTo>
                  <a:lnTo>
                    <a:pt x="704" y="367"/>
                  </a:lnTo>
                  <a:lnTo>
                    <a:pt x="685" y="318"/>
                  </a:lnTo>
                  <a:lnTo>
                    <a:pt x="666" y="280"/>
                  </a:lnTo>
                  <a:lnTo>
                    <a:pt x="653" y="255"/>
                  </a:lnTo>
                  <a:lnTo>
                    <a:pt x="641" y="230"/>
                  </a:lnTo>
                  <a:lnTo>
                    <a:pt x="635" y="218"/>
                  </a:lnTo>
                  <a:lnTo>
                    <a:pt x="628" y="205"/>
                  </a:lnTo>
                  <a:lnTo>
                    <a:pt x="622" y="199"/>
                  </a:lnTo>
                  <a:lnTo>
                    <a:pt x="616" y="193"/>
                  </a:lnTo>
                  <a:lnTo>
                    <a:pt x="616" y="193"/>
                  </a:lnTo>
                  <a:lnTo>
                    <a:pt x="616" y="187"/>
                  </a:lnTo>
                  <a:lnTo>
                    <a:pt x="622" y="187"/>
                  </a:lnTo>
                  <a:lnTo>
                    <a:pt x="622" y="180"/>
                  </a:lnTo>
                  <a:lnTo>
                    <a:pt x="628" y="174"/>
                  </a:lnTo>
                  <a:lnTo>
                    <a:pt x="628" y="162"/>
                  </a:lnTo>
                  <a:lnTo>
                    <a:pt x="635" y="143"/>
                  </a:lnTo>
                  <a:lnTo>
                    <a:pt x="641" y="156"/>
                  </a:lnTo>
                  <a:lnTo>
                    <a:pt x="647" y="174"/>
                  </a:lnTo>
                  <a:lnTo>
                    <a:pt x="660" y="187"/>
                  </a:lnTo>
                  <a:lnTo>
                    <a:pt x="666" y="205"/>
                  </a:lnTo>
                  <a:lnTo>
                    <a:pt x="679" y="224"/>
                  </a:lnTo>
                  <a:lnTo>
                    <a:pt x="691" y="243"/>
                  </a:lnTo>
                  <a:lnTo>
                    <a:pt x="697" y="268"/>
                  </a:lnTo>
                  <a:lnTo>
                    <a:pt x="710" y="286"/>
                  </a:lnTo>
                  <a:lnTo>
                    <a:pt x="723" y="305"/>
                  </a:lnTo>
                  <a:lnTo>
                    <a:pt x="729" y="324"/>
                  </a:lnTo>
                  <a:lnTo>
                    <a:pt x="741" y="343"/>
                  </a:lnTo>
                  <a:lnTo>
                    <a:pt x="748" y="361"/>
                  </a:lnTo>
                  <a:lnTo>
                    <a:pt x="748" y="380"/>
                  </a:lnTo>
                  <a:lnTo>
                    <a:pt x="754" y="392"/>
                  </a:lnTo>
                  <a:lnTo>
                    <a:pt x="760" y="405"/>
                  </a:lnTo>
                  <a:lnTo>
                    <a:pt x="760" y="411"/>
                  </a:lnTo>
                  <a:lnTo>
                    <a:pt x="760" y="430"/>
                  </a:lnTo>
                  <a:lnTo>
                    <a:pt x="754" y="449"/>
                  </a:lnTo>
                  <a:lnTo>
                    <a:pt x="748" y="467"/>
                  </a:lnTo>
                  <a:lnTo>
                    <a:pt x="741" y="480"/>
                  </a:lnTo>
                  <a:lnTo>
                    <a:pt x="729" y="498"/>
                  </a:lnTo>
                  <a:lnTo>
                    <a:pt x="716" y="511"/>
                  </a:lnTo>
                  <a:lnTo>
                    <a:pt x="704" y="523"/>
                  </a:lnTo>
                  <a:lnTo>
                    <a:pt x="691" y="530"/>
                  </a:lnTo>
                  <a:lnTo>
                    <a:pt x="672" y="542"/>
                  </a:lnTo>
                  <a:lnTo>
                    <a:pt x="653" y="548"/>
                  </a:lnTo>
                  <a:lnTo>
                    <a:pt x="641" y="548"/>
                  </a:lnTo>
                  <a:lnTo>
                    <a:pt x="622" y="548"/>
                  </a:lnTo>
                  <a:lnTo>
                    <a:pt x="603" y="548"/>
                  </a:lnTo>
                  <a:lnTo>
                    <a:pt x="591" y="542"/>
                  </a:lnTo>
                  <a:lnTo>
                    <a:pt x="578" y="536"/>
                  </a:lnTo>
                  <a:lnTo>
                    <a:pt x="559" y="523"/>
                  </a:lnTo>
                  <a:lnTo>
                    <a:pt x="553" y="530"/>
                  </a:lnTo>
                  <a:lnTo>
                    <a:pt x="547" y="542"/>
                  </a:lnTo>
                  <a:lnTo>
                    <a:pt x="534" y="555"/>
                  </a:lnTo>
                  <a:lnTo>
                    <a:pt x="521" y="573"/>
                  </a:lnTo>
                  <a:lnTo>
                    <a:pt x="503" y="586"/>
                  </a:lnTo>
                  <a:lnTo>
                    <a:pt x="496" y="611"/>
                  </a:lnTo>
                  <a:lnTo>
                    <a:pt x="484" y="629"/>
                  </a:lnTo>
                  <a:lnTo>
                    <a:pt x="471" y="648"/>
                  </a:lnTo>
                  <a:lnTo>
                    <a:pt x="465" y="673"/>
                  </a:lnTo>
                  <a:lnTo>
                    <a:pt x="459" y="692"/>
                  </a:lnTo>
                  <a:lnTo>
                    <a:pt x="465" y="710"/>
                  </a:lnTo>
                  <a:lnTo>
                    <a:pt x="471" y="729"/>
                  </a:lnTo>
                  <a:lnTo>
                    <a:pt x="484" y="742"/>
                  </a:lnTo>
                  <a:lnTo>
                    <a:pt x="496" y="754"/>
                  </a:lnTo>
                  <a:lnTo>
                    <a:pt x="528" y="766"/>
                  </a:lnTo>
                  <a:lnTo>
                    <a:pt x="559" y="773"/>
                  </a:lnTo>
                  <a:lnTo>
                    <a:pt x="572" y="766"/>
                  </a:lnTo>
                  <a:lnTo>
                    <a:pt x="591" y="760"/>
                  </a:lnTo>
                  <a:lnTo>
                    <a:pt x="616" y="748"/>
                  </a:lnTo>
                  <a:lnTo>
                    <a:pt x="635" y="735"/>
                  </a:lnTo>
                  <a:lnTo>
                    <a:pt x="660" y="717"/>
                  </a:lnTo>
                  <a:lnTo>
                    <a:pt x="691" y="698"/>
                  </a:lnTo>
                  <a:lnTo>
                    <a:pt x="716" y="673"/>
                  </a:lnTo>
                  <a:lnTo>
                    <a:pt x="748" y="654"/>
                  </a:lnTo>
                  <a:lnTo>
                    <a:pt x="779" y="629"/>
                  </a:lnTo>
                  <a:lnTo>
                    <a:pt x="804" y="611"/>
                  </a:lnTo>
                  <a:lnTo>
                    <a:pt x="836" y="586"/>
                  </a:lnTo>
                  <a:lnTo>
                    <a:pt x="867" y="567"/>
                  </a:lnTo>
                  <a:lnTo>
                    <a:pt x="899" y="548"/>
                  </a:lnTo>
                  <a:lnTo>
                    <a:pt x="924" y="536"/>
                  </a:lnTo>
                  <a:lnTo>
                    <a:pt x="949" y="530"/>
                  </a:lnTo>
                  <a:lnTo>
                    <a:pt x="974" y="523"/>
                  </a:lnTo>
                  <a:lnTo>
                    <a:pt x="968" y="505"/>
                  </a:lnTo>
                  <a:lnTo>
                    <a:pt x="961" y="486"/>
                  </a:lnTo>
                  <a:lnTo>
                    <a:pt x="961" y="461"/>
                  </a:lnTo>
                  <a:lnTo>
                    <a:pt x="961" y="442"/>
                  </a:lnTo>
                  <a:lnTo>
                    <a:pt x="961" y="424"/>
                  </a:lnTo>
                  <a:lnTo>
                    <a:pt x="968" y="399"/>
                  </a:lnTo>
                  <a:lnTo>
                    <a:pt x="974" y="380"/>
                  </a:lnTo>
                  <a:lnTo>
                    <a:pt x="980" y="361"/>
                  </a:lnTo>
                  <a:lnTo>
                    <a:pt x="993" y="336"/>
                  </a:lnTo>
                  <a:lnTo>
                    <a:pt x="999" y="324"/>
                  </a:lnTo>
                  <a:lnTo>
                    <a:pt x="1012" y="305"/>
                  </a:lnTo>
                  <a:lnTo>
                    <a:pt x="1024" y="293"/>
                  </a:lnTo>
                  <a:lnTo>
                    <a:pt x="1037" y="280"/>
                  </a:lnTo>
                  <a:lnTo>
                    <a:pt x="1056" y="268"/>
                  </a:lnTo>
                  <a:lnTo>
                    <a:pt x="1068" y="262"/>
                  </a:lnTo>
                  <a:lnTo>
                    <a:pt x="1087" y="255"/>
                  </a:lnTo>
                  <a:lnTo>
                    <a:pt x="1112" y="293"/>
                  </a:lnTo>
                  <a:lnTo>
                    <a:pt x="1131" y="324"/>
                  </a:lnTo>
                  <a:lnTo>
                    <a:pt x="1156" y="343"/>
                  </a:lnTo>
                  <a:lnTo>
                    <a:pt x="1181" y="355"/>
                  </a:lnTo>
                  <a:lnTo>
                    <a:pt x="1200" y="367"/>
                  </a:lnTo>
                  <a:lnTo>
                    <a:pt x="1219" y="367"/>
                  </a:lnTo>
                  <a:lnTo>
                    <a:pt x="1244" y="367"/>
                  </a:lnTo>
                  <a:lnTo>
                    <a:pt x="1257" y="361"/>
                  </a:lnTo>
                  <a:lnTo>
                    <a:pt x="1276" y="355"/>
                  </a:lnTo>
                  <a:lnTo>
                    <a:pt x="1294" y="349"/>
                  </a:lnTo>
                  <a:lnTo>
                    <a:pt x="1307" y="336"/>
                  </a:lnTo>
                  <a:lnTo>
                    <a:pt x="1313" y="330"/>
                  </a:lnTo>
                  <a:lnTo>
                    <a:pt x="1326" y="324"/>
                  </a:lnTo>
                  <a:lnTo>
                    <a:pt x="1332" y="311"/>
                  </a:lnTo>
                  <a:lnTo>
                    <a:pt x="1338" y="311"/>
                  </a:lnTo>
                  <a:lnTo>
                    <a:pt x="1338" y="305"/>
                  </a:lnTo>
                  <a:lnTo>
                    <a:pt x="1345" y="324"/>
                  </a:lnTo>
                  <a:lnTo>
                    <a:pt x="1351" y="330"/>
                  </a:lnTo>
                  <a:lnTo>
                    <a:pt x="1357" y="343"/>
                  </a:lnTo>
                  <a:lnTo>
                    <a:pt x="1370" y="349"/>
                  </a:lnTo>
                  <a:lnTo>
                    <a:pt x="1382" y="355"/>
                  </a:lnTo>
                  <a:lnTo>
                    <a:pt x="1395" y="355"/>
                  </a:lnTo>
                  <a:lnTo>
                    <a:pt x="1408" y="355"/>
                  </a:lnTo>
                  <a:lnTo>
                    <a:pt x="1420" y="355"/>
                  </a:lnTo>
                  <a:lnTo>
                    <a:pt x="1433" y="349"/>
                  </a:lnTo>
                  <a:lnTo>
                    <a:pt x="1445" y="343"/>
                  </a:lnTo>
                  <a:lnTo>
                    <a:pt x="1452" y="330"/>
                  </a:lnTo>
                  <a:lnTo>
                    <a:pt x="1464" y="324"/>
                  </a:lnTo>
                  <a:lnTo>
                    <a:pt x="1477" y="311"/>
                  </a:lnTo>
                  <a:lnTo>
                    <a:pt x="1489" y="299"/>
                  </a:lnTo>
                  <a:lnTo>
                    <a:pt x="1495" y="280"/>
                  </a:lnTo>
                  <a:lnTo>
                    <a:pt x="1502" y="268"/>
                  </a:lnTo>
                  <a:lnTo>
                    <a:pt x="1502" y="280"/>
                  </a:lnTo>
                  <a:lnTo>
                    <a:pt x="1508" y="293"/>
                  </a:lnTo>
                  <a:lnTo>
                    <a:pt x="1514" y="305"/>
                  </a:lnTo>
                  <a:lnTo>
                    <a:pt x="1521" y="311"/>
                  </a:lnTo>
                  <a:lnTo>
                    <a:pt x="1527" y="318"/>
                  </a:lnTo>
                  <a:lnTo>
                    <a:pt x="1539" y="324"/>
                  </a:lnTo>
                  <a:lnTo>
                    <a:pt x="1552" y="330"/>
                  </a:lnTo>
                  <a:lnTo>
                    <a:pt x="1558" y="330"/>
                  </a:lnTo>
                  <a:lnTo>
                    <a:pt x="1571" y="330"/>
                  </a:lnTo>
                  <a:lnTo>
                    <a:pt x="1583" y="330"/>
                  </a:lnTo>
                  <a:lnTo>
                    <a:pt x="1596" y="330"/>
                  </a:lnTo>
                  <a:lnTo>
                    <a:pt x="1609" y="330"/>
                  </a:lnTo>
                  <a:lnTo>
                    <a:pt x="1621" y="330"/>
                  </a:lnTo>
                  <a:lnTo>
                    <a:pt x="1634" y="330"/>
                  </a:lnTo>
                  <a:lnTo>
                    <a:pt x="1646" y="330"/>
                  </a:lnTo>
                  <a:lnTo>
                    <a:pt x="1653" y="330"/>
                  </a:lnTo>
                  <a:lnTo>
                    <a:pt x="1653" y="311"/>
                  </a:lnTo>
                  <a:lnTo>
                    <a:pt x="1646" y="293"/>
                  </a:lnTo>
                  <a:lnTo>
                    <a:pt x="1634" y="274"/>
                  </a:lnTo>
                  <a:lnTo>
                    <a:pt x="1627" y="249"/>
                  </a:lnTo>
                  <a:lnTo>
                    <a:pt x="1615" y="230"/>
                  </a:lnTo>
                  <a:lnTo>
                    <a:pt x="1602" y="212"/>
                  </a:lnTo>
                  <a:lnTo>
                    <a:pt x="1596" y="193"/>
                  </a:lnTo>
                  <a:lnTo>
                    <a:pt x="1583" y="174"/>
                  </a:lnTo>
                  <a:lnTo>
                    <a:pt x="1571" y="149"/>
                  </a:lnTo>
                  <a:lnTo>
                    <a:pt x="1558" y="131"/>
                  </a:lnTo>
                  <a:lnTo>
                    <a:pt x="1552" y="118"/>
                  </a:lnTo>
                  <a:lnTo>
                    <a:pt x="1546" y="99"/>
                  </a:lnTo>
                  <a:lnTo>
                    <a:pt x="1533" y="81"/>
                  </a:lnTo>
                  <a:lnTo>
                    <a:pt x="1527" y="68"/>
                  </a:lnTo>
                  <a:lnTo>
                    <a:pt x="1527" y="56"/>
                  </a:lnTo>
                  <a:lnTo>
                    <a:pt x="1527" y="43"/>
                  </a:lnTo>
                  <a:lnTo>
                    <a:pt x="1527" y="43"/>
                  </a:lnTo>
                  <a:lnTo>
                    <a:pt x="1527" y="43"/>
                  </a:lnTo>
                  <a:lnTo>
                    <a:pt x="1527" y="37"/>
                  </a:lnTo>
                  <a:lnTo>
                    <a:pt x="1527" y="37"/>
                  </a:lnTo>
                  <a:lnTo>
                    <a:pt x="1527" y="37"/>
                  </a:lnTo>
                  <a:lnTo>
                    <a:pt x="1527" y="31"/>
                  </a:lnTo>
                  <a:lnTo>
                    <a:pt x="1533" y="31"/>
                  </a:lnTo>
                  <a:lnTo>
                    <a:pt x="1533" y="25"/>
                  </a:lnTo>
                  <a:lnTo>
                    <a:pt x="1533" y="25"/>
                  </a:lnTo>
                  <a:lnTo>
                    <a:pt x="1539" y="18"/>
                  </a:lnTo>
                  <a:lnTo>
                    <a:pt x="1539" y="18"/>
                  </a:lnTo>
                  <a:lnTo>
                    <a:pt x="1539" y="18"/>
                  </a:lnTo>
                  <a:lnTo>
                    <a:pt x="1539" y="12"/>
                  </a:lnTo>
                  <a:lnTo>
                    <a:pt x="1539" y="12"/>
                  </a:lnTo>
                  <a:lnTo>
                    <a:pt x="1539" y="6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auto">
            <a:xfrm>
              <a:off x="4918" y="1646"/>
              <a:ext cx="119" cy="125"/>
            </a:xfrm>
            <a:custGeom>
              <a:avLst/>
              <a:gdLst/>
              <a:ahLst/>
              <a:cxnLst>
                <a:cxn ang="0">
                  <a:pos x="119" y="19"/>
                </a:cxn>
                <a:cxn ang="0">
                  <a:pos x="113" y="25"/>
                </a:cxn>
                <a:cxn ang="0">
                  <a:pos x="107" y="32"/>
                </a:cxn>
                <a:cxn ang="0">
                  <a:pos x="107" y="44"/>
                </a:cxn>
                <a:cxn ang="0">
                  <a:pos x="100" y="56"/>
                </a:cxn>
                <a:cxn ang="0">
                  <a:pos x="94" y="69"/>
                </a:cxn>
                <a:cxn ang="0">
                  <a:pos x="94" y="94"/>
                </a:cxn>
                <a:cxn ang="0">
                  <a:pos x="88" y="113"/>
                </a:cxn>
                <a:cxn ang="0">
                  <a:pos x="75" y="113"/>
                </a:cxn>
                <a:cxn ang="0">
                  <a:pos x="56" y="88"/>
                </a:cxn>
                <a:cxn ang="0">
                  <a:pos x="38" y="75"/>
                </a:cxn>
                <a:cxn ang="0">
                  <a:pos x="25" y="56"/>
                </a:cxn>
                <a:cxn ang="0">
                  <a:pos x="19" y="50"/>
                </a:cxn>
                <a:cxn ang="0">
                  <a:pos x="6" y="44"/>
                </a:cxn>
                <a:cxn ang="0">
                  <a:pos x="0" y="44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6" y="25"/>
                </a:cxn>
                <a:cxn ang="0">
                  <a:pos x="12" y="25"/>
                </a:cxn>
                <a:cxn ang="0">
                  <a:pos x="19" y="32"/>
                </a:cxn>
                <a:cxn ang="0">
                  <a:pos x="25" y="38"/>
                </a:cxn>
                <a:cxn ang="0">
                  <a:pos x="38" y="50"/>
                </a:cxn>
                <a:cxn ang="0">
                  <a:pos x="50" y="63"/>
                </a:cxn>
                <a:cxn ang="0">
                  <a:pos x="63" y="75"/>
                </a:cxn>
                <a:cxn ang="0">
                  <a:pos x="75" y="75"/>
                </a:cxn>
                <a:cxn ang="0">
                  <a:pos x="82" y="63"/>
                </a:cxn>
                <a:cxn ang="0">
                  <a:pos x="82" y="44"/>
                </a:cxn>
                <a:cxn ang="0">
                  <a:pos x="88" y="25"/>
                </a:cxn>
                <a:cxn ang="0">
                  <a:pos x="94" y="13"/>
                </a:cxn>
                <a:cxn ang="0">
                  <a:pos x="100" y="0"/>
                </a:cxn>
                <a:cxn ang="0">
                  <a:pos x="107" y="0"/>
                </a:cxn>
                <a:cxn ang="0">
                  <a:pos x="113" y="13"/>
                </a:cxn>
              </a:cxnLst>
              <a:rect l="0" t="0" r="r" b="b"/>
              <a:pathLst>
                <a:path w="119" h="125">
                  <a:moveTo>
                    <a:pt x="119" y="19"/>
                  </a:moveTo>
                  <a:lnTo>
                    <a:pt x="119" y="19"/>
                  </a:lnTo>
                  <a:lnTo>
                    <a:pt x="113" y="25"/>
                  </a:lnTo>
                  <a:lnTo>
                    <a:pt x="113" y="25"/>
                  </a:lnTo>
                  <a:lnTo>
                    <a:pt x="107" y="32"/>
                  </a:lnTo>
                  <a:lnTo>
                    <a:pt x="107" y="32"/>
                  </a:lnTo>
                  <a:lnTo>
                    <a:pt x="107" y="38"/>
                  </a:lnTo>
                  <a:lnTo>
                    <a:pt x="107" y="44"/>
                  </a:lnTo>
                  <a:lnTo>
                    <a:pt x="100" y="50"/>
                  </a:lnTo>
                  <a:lnTo>
                    <a:pt x="100" y="56"/>
                  </a:lnTo>
                  <a:lnTo>
                    <a:pt x="100" y="63"/>
                  </a:lnTo>
                  <a:lnTo>
                    <a:pt x="94" y="69"/>
                  </a:lnTo>
                  <a:lnTo>
                    <a:pt x="94" y="81"/>
                  </a:lnTo>
                  <a:lnTo>
                    <a:pt x="94" y="94"/>
                  </a:lnTo>
                  <a:lnTo>
                    <a:pt x="88" y="100"/>
                  </a:lnTo>
                  <a:lnTo>
                    <a:pt x="88" y="113"/>
                  </a:lnTo>
                  <a:lnTo>
                    <a:pt x="88" y="125"/>
                  </a:lnTo>
                  <a:lnTo>
                    <a:pt x="75" y="113"/>
                  </a:lnTo>
                  <a:lnTo>
                    <a:pt x="69" y="100"/>
                  </a:lnTo>
                  <a:lnTo>
                    <a:pt x="56" y="88"/>
                  </a:lnTo>
                  <a:lnTo>
                    <a:pt x="50" y="81"/>
                  </a:lnTo>
                  <a:lnTo>
                    <a:pt x="38" y="75"/>
                  </a:lnTo>
                  <a:lnTo>
                    <a:pt x="31" y="63"/>
                  </a:lnTo>
                  <a:lnTo>
                    <a:pt x="25" y="56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2" y="50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0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9" y="32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31" y="44"/>
                  </a:lnTo>
                  <a:lnTo>
                    <a:pt x="38" y="50"/>
                  </a:lnTo>
                  <a:lnTo>
                    <a:pt x="44" y="56"/>
                  </a:lnTo>
                  <a:lnTo>
                    <a:pt x="50" y="63"/>
                  </a:lnTo>
                  <a:lnTo>
                    <a:pt x="56" y="69"/>
                  </a:lnTo>
                  <a:lnTo>
                    <a:pt x="63" y="75"/>
                  </a:lnTo>
                  <a:lnTo>
                    <a:pt x="69" y="81"/>
                  </a:lnTo>
                  <a:lnTo>
                    <a:pt x="75" y="75"/>
                  </a:lnTo>
                  <a:lnTo>
                    <a:pt x="75" y="69"/>
                  </a:lnTo>
                  <a:lnTo>
                    <a:pt x="82" y="63"/>
                  </a:lnTo>
                  <a:lnTo>
                    <a:pt x="82" y="50"/>
                  </a:lnTo>
                  <a:lnTo>
                    <a:pt x="82" y="44"/>
                  </a:lnTo>
                  <a:lnTo>
                    <a:pt x="88" y="38"/>
                  </a:lnTo>
                  <a:lnTo>
                    <a:pt x="88" y="25"/>
                  </a:lnTo>
                  <a:lnTo>
                    <a:pt x="88" y="19"/>
                  </a:lnTo>
                  <a:lnTo>
                    <a:pt x="94" y="13"/>
                  </a:lnTo>
                  <a:lnTo>
                    <a:pt x="94" y="7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7" y="0"/>
                  </a:lnTo>
                  <a:lnTo>
                    <a:pt x="107" y="7"/>
                  </a:lnTo>
                  <a:lnTo>
                    <a:pt x="113" y="13"/>
                  </a:lnTo>
                  <a:lnTo>
                    <a:pt x="119" y="1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auto">
            <a:xfrm>
              <a:off x="2976" y="1914"/>
              <a:ext cx="94" cy="8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8" y="0"/>
                </a:cxn>
                <a:cxn ang="0">
                  <a:pos x="44" y="7"/>
                </a:cxn>
                <a:cxn ang="0">
                  <a:pos x="57" y="7"/>
                </a:cxn>
                <a:cxn ang="0">
                  <a:pos x="63" y="13"/>
                </a:cxn>
                <a:cxn ang="0">
                  <a:pos x="69" y="19"/>
                </a:cxn>
                <a:cxn ang="0">
                  <a:pos x="82" y="25"/>
                </a:cxn>
                <a:cxn ang="0">
                  <a:pos x="88" y="32"/>
                </a:cxn>
                <a:cxn ang="0">
                  <a:pos x="88" y="44"/>
                </a:cxn>
                <a:cxn ang="0">
                  <a:pos x="82" y="57"/>
                </a:cxn>
                <a:cxn ang="0">
                  <a:pos x="69" y="69"/>
                </a:cxn>
                <a:cxn ang="0">
                  <a:pos x="63" y="75"/>
                </a:cxn>
                <a:cxn ang="0">
                  <a:pos x="63" y="81"/>
                </a:cxn>
                <a:cxn ang="0">
                  <a:pos x="63" y="81"/>
                </a:cxn>
                <a:cxn ang="0">
                  <a:pos x="57" y="88"/>
                </a:cxn>
                <a:cxn ang="0">
                  <a:pos x="57" y="88"/>
                </a:cxn>
                <a:cxn ang="0">
                  <a:pos x="50" y="81"/>
                </a:cxn>
                <a:cxn ang="0">
                  <a:pos x="38" y="75"/>
                </a:cxn>
                <a:cxn ang="0">
                  <a:pos x="32" y="75"/>
                </a:cxn>
                <a:cxn ang="0">
                  <a:pos x="25" y="69"/>
                </a:cxn>
                <a:cxn ang="0">
                  <a:pos x="19" y="63"/>
                </a:cxn>
                <a:cxn ang="0">
                  <a:pos x="13" y="57"/>
                </a:cxn>
                <a:cxn ang="0">
                  <a:pos x="6" y="50"/>
                </a:cxn>
                <a:cxn ang="0">
                  <a:pos x="0" y="44"/>
                </a:cxn>
                <a:cxn ang="0">
                  <a:pos x="6" y="38"/>
                </a:cxn>
                <a:cxn ang="0">
                  <a:pos x="6" y="32"/>
                </a:cxn>
                <a:cxn ang="0">
                  <a:pos x="13" y="25"/>
                </a:cxn>
                <a:cxn ang="0">
                  <a:pos x="19" y="19"/>
                </a:cxn>
                <a:cxn ang="0">
                  <a:pos x="25" y="13"/>
                </a:cxn>
                <a:cxn ang="0">
                  <a:pos x="25" y="7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94" h="88">
                  <a:moveTo>
                    <a:pt x="32" y="0"/>
                  </a:moveTo>
                  <a:lnTo>
                    <a:pt x="32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4" y="7"/>
                  </a:lnTo>
                  <a:lnTo>
                    <a:pt x="50" y="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63" y="13"/>
                  </a:lnTo>
                  <a:lnTo>
                    <a:pt x="63" y="13"/>
                  </a:lnTo>
                  <a:lnTo>
                    <a:pt x="69" y="19"/>
                  </a:lnTo>
                  <a:lnTo>
                    <a:pt x="76" y="19"/>
                  </a:lnTo>
                  <a:lnTo>
                    <a:pt x="82" y="25"/>
                  </a:lnTo>
                  <a:lnTo>
                    <a:pt x="82" y="32"/>
                  </a:lnTo>
                  <a:lnTo>
                    <a:pt x="88" y="32"/>
                  </a:lnTo>
                  <a:lnTo>
                    <a:pt x="94" y="38"/>
                  </a:lnTo>
                  <a:lnTo>
                    <a:pt x="88" y="44"/>
                  </a:lnTo>
                  <a:lnTo>
                    <a:pt x="82" y="50"/>
                  </a:lnTo>
                  <a:lnTo>
                    <a:pt x="82" y="57"/>
                  </a:lnTo>
                  <a:lnTo>
                    <a:pt x="76" y="63"/>
                  </a:lnTo>
                  <a:lnTo>
                    <a:pt x="69" y="69"/>
                  </a:lnTo>
                  <a:lnTo>
                    <a:pt x="69" y="75"/>
                  </a:lnTo>
                  <a:lnTo>
                    <a:pt x="63" y="75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7" y="81"/>
                  </a:lnTo>
                  <a:lnTo>
                    <a:pt x="50" y="81"/>
                  </a:lnTo>
                  <a:lnTo>
                    <a:pt x="44" y="81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2" y="75"/>
                  </a:lnTo>
                  <a:lnTo>
                    <a:pt x="32" y="6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3" y="57"/>
                  </a:lnTo>
                  <a:lnTo>
                    <a:pt x="13" y="57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0" y="44"/>
                  </a:lnTo>
                  <a:lnTo>
                    <a:pt x="6" y="44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2"/>
                  </a:lnTo>
                  <a:lnTo>
                    <a:pt x="13" y="32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9" y="19"/>
                  </a:lnTo>
                  <a:lnTo>
                    <a:pt x="19" y="13"/>
                  </a:lnTo>
                  <a:lnTo>
                    <a:pt x="25" y="13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32" y="7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auto">
            <a:xfrm>
              <a:off x="3636" y="1952"/>
              <a:ext cx="44" cy="112"/>
            </a:xfrm>
            <a:custGeom>
              <a:avLst/>
              <a:gdLst/>
              <a:ahLst/>
              <a:cxnLst>
                <a:cxn ang="0">
                  <a:pos x="44" y="75"/>
                </a:cxn>
                <a:cxn ang="0">
                  <a:pos x="44" y="81"/>
                </a:cxn>
                <a:cxn ang="0">
                  <a:pos x="44" y="81"/>
                </a:cxn>
                <a:cxn ang="0">
                  <a:pos x="44" y="87"/>
                </a:cxn>
                <a:cxn ang="0">
                  <a:pos x="38" y="87"/>
                </a:cxn>
                <a:cxn ang="0">
                  <a:pos x="38" y="93"/>
                </a:cxn>
                <a:cxn ang="0">
                  <a:pos x="38" y="93"/>
                </a:cxn>
                <a:cxn ang="0">
                  <a:pos x="38" y="100"/>
                </a:cxn>
                <a:cxn ang="0">
                  <a:pos x="38" y="100"/>
                </a:cxn>
                <a:cxn ang="0">
                  <a:pos x="38" y="100"/>
                </a:cxn>
                <a:cxn ang="0">
                  <a:pos x="38" y="106"/>
                </a:cxn>
                <a:cxn ang="0">
                  <a:pos x="38" y="106"/>
                </a:cxn>
                <a:cxn ang="0">
                  <a:pos x="38" y="106"/>
                </a:cxn>
                <a:cxn ang="0">
                  <a:pos x="31" y="106"/>
                </a:cxn>
                <a:cxn ang="0">
                  <a:pos x="31" y="106"/>
                </a:cxn>
                <a:cxn ang="0">
                  <a:pos x="31" y="112"/>
                </a:cxn>
                <a:cxn ang="0">
                  <a:pos x="31" y="112"/>
                </a:cxn>
                <a:cxn ang="0">
                  <a:pos x="25" y="106"/>
                </a:cxn>
                <a:cxn ang="0">
                  <a:pos x="13" y="93"/>
                </a:cxn>
                <a:cxn ang="0">
                  <a:pos x="6" y="87"/>
                </a:cxn>
                <a:cxn ang="0">
                  <a:pos x="6" y="75"/>
                </a:cxn>
                <a:cxn ang="0">
                  <a:pos x="0" y="68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6" y="37"/>
                </a:cxn>
                <a:cxn ang="0">
                  <a:pos x="6" y="31"/>
                </a:cxn>
                <a:cxn ang="0">
                  <a:pos x="13" y="25"/>
                </a:cxn>
                <a:cxn ang="0">
                  <a:pos x="19" y="19"/>
                </a:cxn>
                <a:cxn ang="0">
                  <a:pos x="19" y="12"/>
                </a:cxn>
                <a:cxn ang="0">
                  <a:pos x="25" y="6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19" y="12"/>
                </a:cxn>
                <a:cxn ang="0">
                  <a:pos x="19" y="25"/>
                </a:cxn>
                <a:cxn ang="0">
                  <a:pos x="13" y="37"/>
                </a:cxn>
                <a:cxn ang="0">
                  <a:pos x="13" y="50"/>
                </a:cxn>
                <a:cxn ang="0">
                  <a:pos x="13" y="56"/>
                </a:cxn>
                <a:cxn ang="0">
                  <a:pos x="13" y="62"/>
                </a:cxn>
                <a:cxn ang="0">
                  <a:pos x="13" y="68"/>
                </a:cxn>
                <a:cxn ang="0">
                  <a:pos x="19" y="75"/>
                </a:cxn>
                <a:cxn ang="0">
                  <a:pos x="19" y="75"/>
                </a:cxn>
                <a:cxn ang="0">
                  <a:pos x="19" y="81"/>
                </a:cxn>
                <a:cxn ang="0">
                  <a:pos x="25" y="81"/>
                </a:cxn>
                <a:cxn ang="0">
                  <a:pos x="31" y="81"/>
                </a:cxn>
                <a:cxn ang="0">
                  <a:pos x="31" y="81"/>
                </a:cxn>
                <a:cxn ang="0">
                  <a:pos x="38" y="81"/>
                </a:cxn>
                <a:cxn ang="0">
                  <a:pos x="38" y="75"/>
                </a:cxn>
                <a:cxn ang="0">
                  <a:pos x="44" y="75"/>
                </a:cxn>
              </a:cxnLst>
              <a:rect l="0" t="0" r="r" b="b"/>
              <a:pathLst>
                <a:path w="44" h="112">
                  <a:moveTo>
                    <a:pt x="44" y="75"/>
                  </a:moveTo>
                  <a:lnTo>
                    <a:pt x="44" y="81"/>
                  </a:lnTo>
                  <a:lnTo>
                    <a:pt x="44" y="81"/>
                  </a:lnTo>
                  <a:lnTo>
                    <a:pt x="44" y="87"/>
                  </a:lnTo>
                  <a:lnTo>
                    <a:pt x="38" y="87"/>
                  </a:lnTo>
                  <a:lnTo>
                    <a:pt x="38" y="93"/>
                  </a:lnTo>
                  <a:lnTo>
                    <a:pt x="38" y="93"/>
                  </a:lnTo>
                  <a:lnTo>
                    <a:pt x="38" y="100"/>
                  </a:lnTo>
                  <a:lnTo>
                    <a:pt x="38" y="100"/>
                  </a:lnTo>
                  <a:lnTo>
                    <a:pt x="38" y="100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1" y="106"/>
                  </a:lnTo>
                  <a:lnTo>
                    <a:pt x="31" y="106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25" y="106"/>
                  </a:lnTo>
                  <a:lnTo>
                    <a:pt x="13" y="93"/>
                  </a:lnTo>
                  <a:lnTo>
                    <a:pt x="6" y="87"/>
                  </a:lnTo>
                  <a:lnTo>
                    <a:pt x="6" y="75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6" y="37"/>
                  </a:lnTo>
                  <a:lnTo>
                    <a:pt x="6" y="31"/>
                  </a:lnTo>
                  <a:lnTo>
                    <a:pt x="13" y="25"/>
                  </a:lnTo>
                  <a:lnTo>
                    <a:pt x="19" y="19"/>
                  </a:lnTo>
                  <a:lnTo>
                    <a:pt x="19" y="12"/>
                  </a:lnTo>
                  <a:lnTo>
                    <a:pt x="25" y="6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12"/>
                  </a:lnTo>
                  <a:lnTo>
                    <a:pt x="19" y="25"/>
                  </a:lnTo>
                  <a:lnTo>
                    <a:pt x="13" y="37"/>
                  </a:lnTo>
                  <a:lnTo>
                    <a:pt x="13" y="50"/>
                  </a:lnTo>
                  <a:lnTo>
                    <a:pt x="13" y="56"/>
                  </a:lnTo>
                  <a:lnTo>
                    <a:pt x="13" y="62"/>
                  </a:lnTo>
                  <a:lnTo>
                    <a:pt x="13" y="68"/>
                  </a:lnTo>
                  <a:lnTo>
                    <a:pt x="19" y="75"/>
                  </a:lnTo>
                  <a:lnTo>
                    <a:pt x="19" y="75"/>
                  </a:lnTo>
                  <a:lnTo>
                    <a:pt x="19" y="81"/>
                  </a:lnTo>
                  <a:lnTo>
                    <a:pt x="25" y="81"/>
                  </a:lnTo>
                  <a:lnTo>
                    <a:pt x="31" y="81"/>
                  </a:lnTo>
                  <a:lnTo>
                    <a:pt x="31" y="81"/>
                  </a:lnTo>
                  <a:lnTo>
                    <a:pt x="38" y="81"/>
                  </a:lnTo>
                  <a:lnTo>
                    <a:pt x="38" y="75"/>
                  </a:lnTo>
                  <a:lnTo>
                    <a:pt x="44" y="7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auto">
            <a:xfrm>
              <a:off x="5584" y="2145"/>
              <a:ext cx="101" cy="10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0" y="6"/>
                </a:cxn>
                <a:cxn ang="0">
                  <a:pos x="57" y="13"/>
                </a:cxn>
                <a:cxn ang="0">
                  <a:pos x="63" y="19"/>
                </a:cxn>
                <a:cxn ang="0">
                  <a:pos x="75" y="25"/>
                </a:cxn>
                <a:cxn ang="0">
                  <a:pos x="82" y="31"/>
                </a:cxn>
                <a:cxn ang="0">
                  <a:pos x="88" y="38"/>
                </a:cxn>
                <a:cxn ang="0">
                  <a:pos x="94" y="44"/>
                </a:cxn>
                <a:cxn ang="0">
                  <a:pos x="101" y="44"/>
                </a:cxn>
                <a:cxn ang="0">
                  <a:pos x="94" y="50"/>
                </a:cxn>
                <a:cxn ang="0">
                  <a:pos x="88" y="62"/>
                </a:cxn>
                <a:cxn ang="0">
                  <a:pos x="82" y="69"/>
                </a:cxn>
                <a:cxn ang="0">
                  <a:pos x="75" y="75"/>
                </a:cxn>
                <a:cxn ang="0">
                  <a:pos x="69" y="87"/>
                </a:cxn>
                <a:cxn ang="0">
                  <a:pos x="63" y="94"/>
                </a:cxn>
                <a:cxn ang="0">
                  <a:pos x="57" y="100"/>
                </a:cxn>
                <a:cxn ang="0">
                  <a:pos x="57" y="94"/>
                </a:cxn>
                <a:cxn ang="0">
                  <a:pos x="50" y="87"/>
                </a:cxn>
                <a:cxn ang="0">
                  <a:pos x="44" y="81"/>
                </a:cxn>
                <a:cxn ang="0">
                  <a:pos x="38" y="75"/>
                </a:cxn>
                <a:cxn ang="0">
                  <a:pos x="31" y="69"/>
                </a:cxn>
                <a:cxn ang="0">
                  <a:pos x="25" y="69"/>
                </a:cxn>
                <a:cxn ang="0">
                  <a:pos x="19" y="56"/>
                </a:cxn>
                <a:cxn ang="0">
                  <a:pos x="6" y="50"/>
                </a:cxn>
                <a:cxn ang="0">
                  <a:pos x="6" y="44"/>
                </a:cxn>
                <a:cxn ang="0">
                  <a:pos x="13" y="38"/>
                </a:cxn>
                <a:cxn ang="0">
                  <a:pos x="19" y="31"/>
                </a:cxn>
                <a:cxn ang="0">
                  <a:pos x="25" y="25"/>
                </a:cxn>
                <a:cxn ang="0">
                  <a:pos x="25" y="19"/>
                </a:cxn>
                <a:cxn ang="0">
                  <a:pos x="31" y="13"/>
                </a:cxn>
                <a:cxn ang="0">
                  <a:pos x="38" y="6"/>
                </a:cxn>
                <a:cxn ang="0">
                  <a:pos x="38" y="0"/>
                </a:cxn>
              </a:cxnLst>
              <a:rect l="0" t="0" r="r" b="b"/>
              <a:pathLst>
                <a:path w="101" h="100">
                  <a:moveTo>
                    <a:pt x="44" y="0"/>
                  </a:moveTo>
                  <a:lnTo>
                    <a:pt x="44" y="0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63" y="13"/>
                  </a:lnTo>
                  <a:lnTo>
                    <a:pt x="63" y="19"/>
                  </a:lnTo>
                  <a:lnTo>
                    <a:pt x="69" y="19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82" y="31"/>
                  </a:lnTo>
                  <a:lnTo>
                    <a:pt x="88" y="31"/>
                  </a:lnTo>
                  <a:lnTo>
                    <a:pt x="88" y="38"/>
                  </a:lnTo>
                  <a:lnTo>
                    <a:pt x="94" y="38"/>
                  </a:lnTo>
                  <a:lnTo>
                    <a:pt x="94" y="44"/>
                  </a:lnTo>
                  <a:lnTo>
                    <a:pt x="101" y="44"/>
                  </a:lnTo>
                  <a:lnTo>
                    <a:pt x="101" y="44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4" y="56"/>
                  </a:lnTo>
                  <a:lnTo>
                    <a:pt x="88" y="62"/>
                  </a:lnTo>
                  <a:lnTo>
                    <a:pt x="88" y="62"/>
                  </a:lnTo>
                  <a:lnTo>
                    <a:pt x="82" y="69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69" y="81"/>
                  </a:lnTo>
                  <a:lnTo>
                    <a:pt x="69" y="87"/>
                  </a:lnTo>
                  <a:lnTo>
                    <a:pt x="63" y="87"/>
                  </a:lnTo>
                  <a:lnTo>
                    <a:pt x="63" y="94"/>
                  </a:lnTo>
                  <a:lnTo>
                    <a:pt x="57" y="94"/>
                  </a:lnTo>
                  <a:lnTo>
                    <a:pt x="57" y="100"/>
                  </a:lnTo>
                  <a:lnTo>
                    <a:pt x="57" y="100"/>
                  </a:lnTo>
                  <a:lnTo>
                    <a:pt x="57" y="94"/>
                  </a:lnTo>
                  <a:lnTo>
                    <a:pt x="50" y="94"/>
                  </a:lnTo>
                  <a:lnTo>
                    <a:pt x="50" y="87"/>
                  </a:lnTo>
                  <a:lnTo>
                    <a:pt x="50" y="87"/>
                  </a:lnTo>
                  <a:lnTo>
                    <a:pt x="44" y="81"/>
                  </a:lnTo>
                  <a:lnTo>
                    <a:pt x="38" y="81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1" y="6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19" y="62"/>
                  </a:lnTo>
                  <a:lnTo>
                    <a:pt x="19" y="56"/>
                  </a:lnTo>
                  <a:lnTo>
                    <a:pt x="13" y="56"/>
                  </a:lnTo>
                  <a:lnTo>
                    <a:pt x="6" y="50"/>
                  </a:lnTo>
                  <a:lnTo>
                    <a:pt x="0" y="44"/>
                  </a:lnTo>
                  <a:lnTo>
                    <a:pt x="6" y="44"/>
                  </a:lnTo>
                  <a:lnTo>
                    <a:pt x="6" y="38"/>
                  </a:lnTo>
                  <a:lnTo>
                    <a:pt x="13" y="38"/>
                  </a:lnTo>
                  <a:lnTo>
                    <a:pt x="13" y="31"/>
                  </a:lnTo>
                  <a:lnTo>
                    <a:pt x="19" y="31"/>
                  </a:lnTo>
                  <a:lnTo>
                    <a:pt x="19" y="25"/>
                  </a:lnTo>
                  <a:lnTo>
                    <a:pt x="25" y="25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auto">
            <a:xfrm>
              <a:off x="5113" y="2245"/>
              <a:ext cx="352" cy="174"/>
            </a:xfrm>
            <a:custGeom>
              <a:avLst/>
              <a:gdLst/>
              <a:ahLst/>
              <a:cxnLst>
                <a:cxn ang="0">
                  <a:pos x="295" y="56"/>
                </a:cxn>
                <a:cxn ang="0">
                  <a:pos x="283" y="68"/>
                </a:cxn>
                <a:cxn ang="0">
                  <a:pos x="276" y="68"/>
                </a:cxn>
                <a:cxn ang="0">
                  <a:pos x="257" y="75"/>
                </a:cxn>
                <a:cxn ang="0">
                  <a:pos x="245" y="68"/>
                </a:cxn>
                <a:cxn ang="0">
                  <a:pos x="226" y="68"/>
                </a:cxn>
                <a:cxn ang="0">
                  <a:pos x="201" y="93"/>
                </a:cxn>
                <a:cxn ang="0">
                  <a:pos x="169" y="118"/>
                </a:cxn>
                <a:cxn ang="0">
                  <a:pos x="138" y="137"/>
                </a:cxn>
                <a:cxn ang="0">
                  <a:pos x="113" y="156"/>
                </a:cxn>
                <a:cxn ang="0">
                  <a:pos x="81" y="168"/>
                </a:cxn>
                <a:cxn ang="0">
                  <a:pos x="56" y="174"/>
                </a:cxn>
                <a:cxn ang="0">
                  <a:pos x="37" y="174"/>
                </a:cxn>
                <a:cxn ang="0">
                  <a:pos x="19" y="174"/>
                </a:cxn>
                <a:cxn ang="0">
                  <a:pos x="6" y="174"/>
                </a:cxn>
                <a:cxn ang="0">
                  <a:pos x="6" y="168"/>
                </a:cxn>
                <a:cxn ang="0">
                  <a:pos x="37" y="162"/>
                </a:cxn>
                <a:cxn ang="0">
                  <a:pos x="94" y="137"/>
                </a:cxn>
                <a:cxn ang="0">
                  <a:pos x="151" y="106"/>
                </a:cxn>
                <a:cxn ang="0">
                  <a:pos x="195" y="75"/>
                </a:cxn>
                <a:cxn ang="0">
                  <a:pos x="226" y="50"/>
                </a:cxn>
                <a:cxn ang="0">
                  <a:pos x="245" y="50"/>
                </a:cxn>
                <a:cxn ang="0">
                  <a:pos x="270" y="56"/>
                </a:cxn>
                <a:cxn ang="0">
                  <a:pos x="276" y="50"/>
                </a:cxn>
                <a:cxn ang="0">
                  <a:pos x="283" y="31"/>
                </a:cxn>
                <a:cxn ang="0">
                  <a:pos x="289" y="25"/>
                </a:cxn>
                <a:cxn ang="0">
                  <a:pos x="301" y="19"/>
                </a:cxn>
                <a:cxn ang="0">
                  <a:pos x="308" y="37"/>
                </a:cxn>
                <a:cxn ang="0">
                  <a:pos x="308" y="50"/>
                </a:cxn>
                <a:cxn ang="0">
                  <a:pos x="314" y="50"/>
                </a:cxn>
                <a:cxn ang="0">
                  <a:pos x="320" y="44"/>
                </a:cxn>
                <a:cxn ang="0">
                  <a:pos x="327" y="44"/>
                </a:cxn>
                <a:cxn ang="0">
                  <a:pos x="333" y="37"/>
                </a:cxn>
                <a:cxn ang="0">
                  <a:pos x="333" y="25"/>
                </a:cxn>
                <a:cxn ang="0">
                  <a:pos x="333" y="12"/>
                </a:cxn>
                <a:cxn ang="0">
                  <a:pos x="333" y="6"/>
                </a:cxn>
                <a:cxn ang="0">
                  <a:pos x="339" y="0"/>
                </a:cxn>
                <a:cxn ang="0">
                  <a:pos x="352" y="6"/>
                </a:cxn>
                <a:cxn ang="0">
                  <a:pos x="352" y="25"/>
                </a:cxn>
                <a:cxn ang="0">
                  <a:pos x="345" y="50"/>
                </a:cxn>
                <a:cxn ang="0">
                  <a:pos x="333" y="62"/>
                </a:cxn>
                <a:cxn ang="0">
                  <a:pos x="320" y="68"/>
                </a:cxn>
                <a:cxn ang="0">
                  <a:pos x="301" y="56"/>
                </a:cxn>
              </a:cxnLst>
              <a:rect l="0" t="0" r="r" b="b"/>
              <a:pathLst>
                <a:path w="352" h="174">
                  <a:moveTo>
                    <a:pt x="301" y="56"/>
                  </a:moveTo>
                  <a:lnTo>
                    <a:pt x="301" y="56"/>
                  </a:lnTo>
                  <a:lnTo>
                    <a:pt x="295" y="56"/>
                  </a:lnTo>
                  <a:lnTo>
                    <a:pt x="295" y="62"/>
                  </a:lnTo>
                  <a:lnTo>
                    <a:pt x="289" y="62"/>
                  </a:lnTo>
                  <a:lnTo>
                    <a:pt x="283" y="68"/>
                  </a:lnTo>
                  <a:lnTo>
                    <a:pt x="283" y="68"/>
                  </a:lnTo>
                  <a:lnTo>
                    <a:pt x="276" y="68"/>
                  </a:lnTo>
                  <a:lnTo>
                    <a:pt x="276" y="68"/>
                  </a:lnTo>
                  <a:lnTo>
                    <a:pt x="270" y="75"/>
                  </a:lnTo>
                  <a:lnTo>
                    <a:pt x="264" y="75"/>
                  </a:lnTo>
                  <a:lnTo>
                    <a:pt x="257" y="75"/>
                  </a:lnTo>
                  <a:lnTo>
                    <a:pt x="251" y="75"/>
                  </a:lnTo>
                  <a:lnTo>
                    <a:pt x="251" y="75"/>
                  </a:lnTo>
                  <a:lnTo>
                    <a:pt x="245" y="68"/>
                  </a:lnTo>
                  <a:lnTo>
                    <a:pt x="239" y="68"/>
                  </a:lnTo>
                  <a:lnTo>
                    <a:pt x="232" y="62"/>
                  </a:lnTo>
                  <a:lnTo>
                    <a:pt x="226" y="68"/>
                  </a:lnTo>
                  <a:lnTo>
                    <a:pt x="213" y="81"/>
                  </a:lnTo>
                  <a:lnTo>
                    <a:pt x="207" y="87"/>
                  </a:lnTo>
                  <a:lnTo>
                    <a:pt x="201" y="93"/>
                  </a:lnTo>
                  <a:lnTo>
                    <a:pt x="188" y="106"/>
                  </a:lnTo>
                  <a:lnTo>
                    <a:pt x="182" y="112"/>
                  </a:lnTo>
                  <a:lnTo>
                    <a:pt x="169" y="118"/>
                  </a:lnTo>
                  <a:lnTo>
                    <a:pt x="163" y="125"/>
                  </a:lnTo>
                  <a:lnTo>
                    <a:pt x="151" y="131"/>
                  </a:lnTo>
                  <a:lnTo>
                    <a:pt x="138" y="137"/>
                  </a:lnTo>
                  <a:lnTo>
                    <a:pt x="132" y="143"/>
                  </a:lnTo>
                  <a:lnTo>
                    <a:pt x="119" y="149"/>
                  </a:lnTo>
                  <a:lnTo>
                    <a:pt x="113" y="156"/>
                  </a:lnTo>
                  <a:lnTo>
                    <a:pt x="100" y="156"/>
                  </a:lnTo>
                  <a:lnTo>
                    <a:pt x="88" y="162"/>
                  </a:lnTo>
                  <a:lnTo>
                    <a:pt x="81" y="168"/>
                  </a:lnTo>
                  <a:lnTo>
                    <a:pt x="75" y="168"/>
                  </a:lnTo>
                  <a:lnTo>
                    <a:pt x="69" y="168"/>
                  </a:lnTo>
                  <a:lnTo>
                    <a:pt x="56" y="174"/>
                  </a:lnTo>
                  <a:lnTo>
                    <a:pt x="50" y="174"/>
                  </a:lnTo>
                  <a:lnTo>
                    <a:pt x="44" y="174"/>
                  </a:lnTo>
                  <a:lnTo>
                    <a:pt x="37" y="174"/>
                  </a:lnTo>
                  <a:lnTo>
                    <a:pt x="31" y="174"/>
                  </a:lnTo>
                  <a:lnTo>
                    <a:pt x="25" y="174"/>
                  </a:lnTo>
                  <a:lnTo>
                    <a:pt x="19" y="174"/>
                  </a:lnTo>
                  <a:lnTo>
                    <a:pt x="19" y="174"/>
                  </a:lnTo>
                  <a:lnTo>
                    <a:pt x="12" y="174"/>
                  </a:lnTo>
                  <a:lnTo>
                    <a:pt x="6" y="174"/>
                  </a:lnTo>
                  <a:lnTo>
                    <a:pt x="6" y="174"/>
                  </a:lnTo>
                  <a:lnTo>
                    <a:pt x="6" y="168"/>
                  </a:lnTo>
                  <a:lnTo>
                    <a:pt x="6" y="168"/>
                  </a:lnTo>
                  <a:lnTo>
                    <a:pt x="0" y="162"/>
                  </a:lnTo>
                  <a:lnTo>
                    <a:pt x="19" y="162"/>
                  </a:lnTo>
                  <a:lnTo>
                    <a:pt x="37" y="162"/>
                  </a:lnTo>
                  <a:lnTo>
                    <a:pt x="56" y="156"/>
                  </a:lnTo>
                  <a:lnTo>
                    <a:pt x="75" y="149"/>
                  </a:lnTo>
                  <a:lnTo>
                    <a:pt x="94" y="137"/>
                  </a:lnTo>
                  <a:lnTo>
                    <a:pt x="119" y="125"/>
                  </a:lnTo>
                  <a:lnTo>
                    <a:pt x="132" y="118"/>
                  </a:lnTo>
                  <a:lnTo>
                    <a:pt x="151" y="106"/>
                  </a:lnTo>
                  <a:lnTo>
                    <a:pt x="169" y="93"/>
                  </a:lnTo>
                  <a:lnTo>
                    <a:pt x="182" y="81"/>
                  </a:lnTo>
                  <a:lnTo>
                    <a:pt x="195" y="75"/>
                  </a:lnTo>
                  <a:lnTo>
                    <a:pt x="207" y="62"/>
                  </a:lnTo>
                  <a:lnTo>
                    <a:pt x="220" y="56"/>
                  </a:lnTo>
                  <a:lnTo>
                    <a:pt x="226" y="50"/>
                  </a:lnTo>
                  <a:lnTo>
                    <a:pt x="226" y="44"/>
                  </a:lnTo>
                  <a:lnTo>
                    <a:pt x="232" y="44"/>
                  </a:lnTo>
                  <a:lnTo>
                    <a:pt x="245" y="50"/>
                  </a:lnTo>
                  <a:lnTo>
                    <a:pt x="251" y="56"/>
                  </a:lnTo>
                  <a:lnTo>
                    <a:pt x="264" y="56"/>
                  </a:lnTo>
                  <a:lnTo>
                    <a:pt x="270" y="56"/>
                  </a:lnTo>
                  <a:lnTo>
                    <a:pt x="276" y="56"/>
                  </a:lnTo>
                  <a:lnTo>
                    <a:pt x="276" y="50"/>
                  </a:lnTo>
                  <a:lnTo>
                    <a:pt x="276" y="50"/>
                  </a:lnTo>
                  <a:lnTo>
                    <a:pt x="283" y="44"/>
                  </a:lnTo>
                  <a:lnTo>
                    <a:pt x="283" y="37"/>
                  </a:lnTo>
                  <a:lnTo>
                    <a:pt x="283" y="31"/>
                  </a:lnTo>
                  <a:lnTo>
                    <a:pt x="283" y="31"/>
                  </a:lnTo>
                  <a:lnTo>
                    <a:pt x="283" y="25"/>
                  </a:lnTo>
                  <a:lnTo>
                    <a:pt x="289" y="25"/>
                  </a:lnTo>
                  <a:lnTo>
                    <a:pt x="289" y="19"/>
                  </a:lnTo>
                  <a:lnTo>
                    <a:pt x="295" y="19"/>
                  </a:lnTo>
                  <a:lnTo>
                    <a:pt x="301" y="19"/>
                  </a:lnTo>
                  <a:lnTo>
                    <a:pt x="301" y="25"/>
                  </a:lnTo>
                  <a:lnTo>
                    <a:pt x="308" y="31"/>
                  </a:lnTo>
                  <a:lnTo>
                    <a:pt x="308" y="37"/>
                  </a:lnTo>
                  <a:lnTo>
                    <a:pt x="308" y="44"/>
                  </a:lnTo>
                  <a:lnTo>
                    <a:pt x="308" y="44"/>
                  </a:lnTo>
                  <a:lnTo>
                    <a:pt x="308" y="50"/>
                  </a:lnTo>
                  <a:lnTo>
                    <a:pt x="314" y="50"/>
                  </a:lnTo>
                  <a:lnTo>
                    <a:pt x="314" y="50"/>
                  </a:lnTo>
                  <a:lnTo>
                    <a:pt x="314" y="50"/>
                  </a:lnTo>
                  <a:lnTo>
                    <a:pt x="320" y="50"/>
                  </a:lnTo>
                  <a:lnTo>
                    <a:pt x="320" y="50"/>
                  </a:lnTo>
                  <a:lnTo>
                    <a:pt x="320" y="44"/>
                  </a:lnTo>
                  <a:lnTo>
                    <a:pt x="327" y="44"/>
                  </a:lnTo>
                  <a:lnTo>
                    <a:pt x="327" y="44"/>
                  </a:lnTo>
                  <a:lnTo>
                    <a:pt x="327" y="44"/>
                  </a:lnTo>
                  <a:lnTo>
                    <a:pt x="327" y="44"/>
                  </a:lnTo>
                  <a:lnTo>
                    <a:pt x="333" y="44"/>
                  </a:lnTo>
                  <a:lnTo>
                    <a:pt x="333" y="37"/>
                  </a:lnTo>
                  <a:lnTo>
                    <a:pt x="333" y="37"/>
                  </a:lnTo>
                  <a:lnTo>
                    <a:pt x="333" y="31"/>
                  </a:lnTo>
                  <a:lnTo>
                    <a:pt x="333" y="25"/>
                  </a:lnTo>
                  <a:lnTo>
                    <a:pt x="333" y="25"/>
                  </a:lnTo>
                  <a:lnTo>
                    <a:pt x="333" y="19"/>
                  </a:lnTo>
                  <a:lnTo>
                    <a:pt x="333" y="12"/>
                  </a:lnTo>
                  <a:lnTo>
                    <a:pt x="333" y="12"/>
                  </a:lnTo>
                  <a:lnTo>
                    <a:pt x="333" y="6"/>
                  </a:lnTo>
                  <a:lnTo>
                    <a:pt x="333" y="6"/>
                  </a:lnTo>
                  <a:lnTo>
                    <a:pt x="333" y="0"/>
                  </a:lnTo>
                  <a:lnTo>
                    <a:pt x="333" y="0"/>
                  </a:lnTo>
                  <a:lnTo>
                    <a:pt x="339" y="0"/>
                  </a:lnTo>
                  <a:lnTo>
                    <a:pt x="339" y="0"/>
                  </a:lnTo>
                  <a:lnTo>
                    <a:pt x="345" y="0"/>
                  </a:lnTo>
                  <a:lnTo>
                    <a:pt x="352" y="6"/>
                  </a:lnTo>
                  <a:lnTo>
                    <a:pt x="352" y="12"/>
                  </a:lnTo>
                  <a:lnTo>
                    <a:pt x="352" y="19"/>
                  </a:lnTo>
                  <a:lnTo>
                    <a:pt x="352" y="25"/>
                  </a:lnTo>
                  <a:lnTo>
                    <a:pt x="352" y="31"/>
                  </a:lnTo>
                  <a:lnTo>
                    <a:pt x="352" y="44"/>
                  </a:lnTo>
                  <a:lnTo>
                    <a:pt x="345" y="50"/>
                  </a:lnTo>
                  <a:lnTo>
                    <a:pt x="345" y="56"/>
                  </a:lnTo>
                  <a:lnTo>
                    <a:pt x="339" y="62"/>
                  </a:lnTo>
                  <a:lnTo>
                    <a:pt x="333" y="62"/>
                  </a:lnTo>
                  <a:lnTo>
                    <a:pt x="327" y="68"/>
                  </a:lnTo>
                  <a:lnTo>
                    <a:pt x="327" y="68"/>
                  </a:lnTo>
                  <a:lnTo>
                    <a:pt x="320" y="68"/>
                  </a:lnTo>
                  <a:lnTo>
                    <a:pt x="314" y="62"/>
                  </a:lnTo>
                  <a:lnTo>
                    <a:pt x="308" y="62"/>
                  </a:lnTo>
                  <a:lnTo>
                    <a:pt x="301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auto">
            <a:xfrm>
              <a:off x="5496" y="2264"/>
              <a:ext cx="264" cy="118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258" y="6"/>
                </a:cxn>
                <a:cxn ang="0">
                  <a:pos x="264" y="6"/>
                </a:cxn>
                <a:cxn ang="0">
                  <a:pos x="264" y="12"/>
                </a:cxn>
                <a:cxn ang="0">
                  <a:pos x="264" y="12"/>
                </a:cxn>
                <a:cxn ang="0">
                  <a:pos x="264" y="18"/>
                </a:cxn>
                <a:cxn ang="0">
                  <a:pos x="264" y="18"/>
                </a:cxn>
                <a:cxn ang="0">
                  <a:pos x="264" y="25"/>
                </a:cxn>
                <a:cxn ang="0">
                  <a:pos x="258" y="31"/>
                </a:cxn>
                <a:cxn ang="0">
                  <a:pos x="258" y="31"/>
                </a:cxn>
                <a:cxn ang="0">
                  <a:pos x="251" y="37"/>
                </a:cxn>
                <a:cxn ang="0">
                  <a:pos x="245" y="37"/>
                </a:cxn>
                <a:cxn ang="0">
                  <a:pos x="245" y="43"/>
                </a:cxn>
                <a:cxn ang="0">
                  <a:pos x="239" y="49"/>
                </a:cxn>
                <a:cxn ang="0">
                  <a:pos x="233" y="49"/>
                </a:cxn>
                <a:cxn ang="0">
                  <a:pos x="226" y="56"/>
                </a:cxn>
                <a:cxn ang="0">
                  <a:pos x="220" y="56"/>
                </a:cxn>
                <a:cxn ang="0">
                  <a:pos x="207" y="62"/>
                </a:cxn>
                <a:cxn ang="0">
                  <a:pos x="189" y="74"/>
                </a:cxn>
                <a:cxn ang="0">
                  <a:pos x="176" y="81"/>
                </a:cxn>
                <a:cxn ang="0">
                  <a:pos x="157" y="87"/>
                </a:cxn>
                <a:cxn ang="0">
                  <a:pos x="138" y="93"/>
                </a:cxn>
                <a:cxn ang="0">
                  <a:pos x="119" y="99"/>
                </a:cxn>
                <a:cxn ang="0">
                  <a:pos x="101" y="99"/>
                </a:cxn>
                <a:cxn ang="0">
                  <a:pos x="88" y="106"/>
                </a:cxn>
                <a:cxn ang="0">
                  <a:pos x="69" y="112"/>
                </a:cxn>
                <a:cxn ang="0">
                  <a:pos x="57" y="112"/>
                </a:cxn>
                <a:cxn ang="0">
                  <a:pos x="44" y="118"/>
                </a:cxn>
                <a:cxn ang="0">
                  <a:pos x="31" y="118"/>
                </a:cxn>
                <a:cxn ang="0">
                  <a:pos x="19" y="118"/>
                </a:cxn>
                <a:cxn ang="0">
                  <a:pos x="13" y="118"/>
                </a:cxn>
                <a:cxn ang="0">
                  <a:pos x="6" y="118"/>
                </a:cxn>
                <a:cxn ang="0">
                  <a:pos x="0" y="118"/>
                </a:cxn>
                <a:cxn ang="0">
                  <a:pos x="6" y="112"/>
                </a:cxn>
                <a:cxn ang="0">
                  <a:pos x="6" y="112"/>
                </a:cxn>
                <a:cxn ang="0">
                  <a:pos x="19" y="112"/>
                </a:cxn>
                <a:cxn ang="0">
                  <a:pos x="25" y="106"/>
                </a:cxn>
                <a:cxn ang="0">
                  <a:pos x="38" y="106"/>
                </a:cxn>
                <a:cxn ang="0">
                  <a:pos x="50" y="99"/>
                </a:cxn>
                <a:cxn ang="0">
                  <a:pos x="69" y="93"/>
                </a:cxn>
                <a:cxn ang="0">
                  <a:pos x="88" y="87"/>
                </a:cxn>
                <a:cxn ang="0">
                  <a:pos x="107" y="81"/>
                </a:cxn>
                <a:cxn ang="0">
                  <a:pos x="126" y="74"/>
                </a:cxn>
                <a:cxn ang="0">
                  <a:pos x="145" y="62"/>
                </a:cxn>
                <a:cxn ang="0">
                  <a:pos x="170" y="56"/>
                </a:cxn>
                <a:cxn ang="0">
                  <a:pos x="189" y="43"/>
                </a:cxn>
                <a:cxn ang="0">
                  <a:pos x="214" y="31"/>
                </a:cxn>
                <a:cxn ang="0">
                  <a:pos x="233" y="18"/>
                </a:cxn>
                <a:cxn ang="0">
                  <a:pos x="251" y="0"/>
                </a:cxn>
              </a:cxnLst>
              <a:rect l="0" t="0" r="r" b="b"/>
              <a:pathLst>
                <a:path w="264" h="118">
                  <a:moveTo>
                    <a:pt x="251" y="0"/>
                  </a:moveTo>
                  <a:lnTo>
                    <a:pt x="258" y="6"/>
                  </a:lnTo>
                  <a:lnTo>
                    <a:pt x="264" y="6"/>
                  </a:lnTo>
                  <a:lnTo>
                    <a:pt x="264" y="12"/>
                  </a:lnTo>
                  <a:lnTo>
                    <a:pt x="264" y="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64" y="25"/>
                  </a:lnTo>
                  <a:lnTo>
                    <a:pt x="258" y="31"/>
                  </a:lnTo>
                  <a:lnTo>
                    <a:pt x="258" y="31"/>
                  </a:lnTo>
                  <a:lnTo>
                    <a:pt x="251" y="37"/>
                  </a:lnTo>
                  <a:lnTo>
                    <a:pt x="245" y="37"/>
                  </a:lnTo>
                  <a:lnTo>
                    <a:pt x="245" y="43"/>
                  </a:lnTo>
                  <a:lnTo>
                    <a:pt x="239" y="49"/>
                  </a:lnTo>
                  <a:lnTo>
                    <a:pt x="233" y="49"/>
                  </a:lnTo>
                  <a:lnTo>
                    <a:pt x="226" y="56"/>
                  </a:lnTo>
                  <a:lnTo>
                    <a:pt x="220" y="56"/>
                  </a:lnTo>
                  <a:lnTo>
                    <a:pt x="207" y="62"/>
                  </a:lnTo>
                  <a:lnTo>
                    <a:pt x="189" y="74"/>
                  </a:lnTo>
                  <a:lnTo>
                    <a:pt x="176" y="81"/>
                  </a:lnTo>
                  <a:lnTo>
                    <a:pt x="157" y="87"/>
                  </a:lnTo>
                  <a:lnTo>
                    <a:pt x="138" y="93"/>
                  </a:lnTo>
                  <a:lnTo>
                    <a:pt x="119" y="99"/>
                  </a:lnTo>
                  <a:lnTo>
                    <a:pt x="101" y="99"/>
                  </a:lnTo>
                  <a:lnTo>
                    <a:pt x="88" y="106"/>
                  </a:lnTo>
                  <a:lnTo>
                    <a:pt x="69" y="112"/>
                  </a:lnTo>
                  <a:lnTo>
                    <a:pt x="57" y="112"/>
                  </a:lnTo>
                  <a:lnTo>
                    <a:pt x="44" y="118"/>
                  </a:lnTo>
                  <a:lnTo>
                    <a:pt x="31" y="118"/>
                  </a:lnTo>
                  <a:lnTo>
                    <a:pt x="19" y="118"/>
                  </a:lnTo>
                  <a:lnTo>
                    <a:pt x="13" y="118"/>
                  </a:lnTo>
                  <a:lnTo>
                    <a:pt x="6" y="118"/>
                  </a:lnTo>
                  <a:lnTo>
                    <a:pt x="0" y="118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19" y="112"/>
                  </a:lnTo>
                  <a:lnTo>
                    <a:pt x="25" y="106"/>
                  </a:lnTo>
                  <a:lnTo>
                    <a:pt x="38" y="106"/>
                  </a:lnTo>
                  <a:lnTo>
                    <a:pt x="50" y="99"/>
                  </a:lnTo>
                  <a:lnTo>
                    <a:pt x="69" y="93"/>
                  </a:lnTo>
                  <a:lnTo>
                    <a:pt x="88" y="87"/>
                  </a:lnTo>
                  <a:lnTo>
                    <a:pt x="107" y="81"/>
                  </a:lnTo>
                  <a:lnTo>
                    <a:pt x="126" y="74"/>
                  </a:lnTo>
                  <a:lnTo>
                    <a:pt x="145" y="62"/>
                  </a:lnTo>
                  <a:lnTo>
                    <a:pt x="170" y="56"/>
                  </a:lnTo>
                  <a:lnTo>
                    <a:pt x="189" y="43"/>
                  </a:lnTo>
                  <a:lnTo>
                    <a:pt x="214" y="31"/>
                  </a:lnTo>
                  <a:lnTo>
                    <a:pt x="233" y="18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auto">
            <a:xfrm>
              <a:off x="3925" y="2320"/>
              <a:ext cx="314" cy="137"/>
            </a:xfrm>
            <a:custGeom>
              <a:avLst/>
              <a:gdLst/>
              <a:ahLst/>
              <a:cxnLst>
                <a:cxn ang="0">
                  <a:pos x="314" y="6"/>
                </a:cxn>
                <a:cxn ang="0">
                  <a:pos x="289" y="18"/>
                </a:cxn>
                <a:cxn ang="0">
                  <a:pos x="270" y="25"/>
                </a:cxn>
                <a:cxn ang="0">
                  <a:pos x="245" y="37"/>
                </a:cxn>
                <a:cxn ang="0">
                  <a:pos x="220" y="43"/>
                </a:cxn>
                <a:cxn ang="0">
                  <a:pos x="195" y="56"/>
                </a:cxn>
                <a:cxn ang="0">
                  <a:pos x="170" y="68"/>
                </a:cxn>
                <a:cxn ang="0">
                  <a:pos x="151" y="81"/>
                </a:cxn>
                <a:cxn ang="0">
                  <a:pos x="126" y="87"/>
                </a:cxn>
                <a:cxn ang="0">
                  <a:pos x="107" y="93"/>
                </a:cxn>
                <a:cxn ang="0">
                  <a:pos x="88" y="106"/>
                </a:cxn>
                <a:cxn ang="0">
                  <a:pos x="69" y="112"/>
                </a:cxn>
                <a:cxn ang="0">
                  <a:pos x="50" y="118"/>
                </a:cxn>
                <a:cxn ang="0">
                  <a:pos x="38" y="124"/>
                </a:cxn>
                <a:cxn ang="0">
                  <a:pos x="25" y="131"/>
                </a:cxn>
                <a:cxn ang="0">
                  <a:pos x="13" y="137"/>
                </a:cxn>
                <a:cxn ang="0">
                  <a:pos x="13" y="137"/>
                </a:cxn>
                <a:cxn ang="0">
                  <a:pos x="6" y="137"/>
                </a:cxn>
                <a:cxn ang="0">
                  <a:pos x="6" y="137"/>
                </a:cxn>
                <a:cxn ang="0">
                  <a:pos x="0" y="137"/>
                </a:cxn>
                <a:cxn ang="0">
                  <a:pos x="0" y="131"/>
                </a:cxn>
                <a:cxn ang="0">
                  <a:pos x="0" y="131"/>
                </a:cxn>
                <a:cxn ang="0">
                  <a:pos x="6" y="124"/>
                </a:cxn>
                <a:cxn ang="0">
                  <a:pos x="6" y="124"/>
                </a:cxn>
                <a:cxn ang="0">
                  <a:pos x="13" y="118"/>
                </a:cxn>
                <a:cxn ang="0">
                  <a:pos x="13" y="112"/>
                </a:cxn>
                <a:cxn ang="0">
                  <a:pos x="19" y="112"/>
                </a:cxn>
                <a:cxn ang="0">
                  <a:pos x="25" y="106"/>
                </a:cxn>
                <a:cxn ang="0">
                  <a:pos x="31" y="99"/>
                </a:cxn>
                <a:cxn ang="0">
                  <a:pos x="38" y="93"/>
                </a:cxn>
                <a:cxn ang="0">
                  <a:pos x="50" y="93"/>
                </a:cxn>
                <a:cxn ang="0">
                  <a:pos x="57" y="87"/>
                </a:cxn>
                <a:cxn ang="0">
                  <a:pos x="69" y="81"/>
                </a:cxn>
                <a:cxn ang="0">
                  <a:pos x="82" y="74"/>
                </a:cxn>
                <a:cxn ang="0">
                  <a:pos x="101" y="62"/>
                </a:cxn>
                <a:cxn ang="0">
                  <a:pos x="119" y="56"/>
                </a:cxn>
                <a:cxn ang="0">
                  <a:pos x="138" y="50"/>
                </a:cxn>
                <a:cxn ang="0">
                  <a:pos x="163" y="43"/>
                </a:cxn>
                <a:cxn ang="0">
                  <a:pos x="182" y="37"/>
                </a:cxn>
                <a:cxn ang="0">
                  <a:pos x="201" y="25"/>
                </a:cxn>
                <a:cxn ang="0">
                  <a:pos x="220" y="18"/>
                </a:cxn>
                <a:cxn ang="0">
                  <a:pos x="239" y="12"/>
                </a:cxn>
                <a:cxn ang="0">
                  <a:pos x="251" y="12"/>
                </a:cxn>
                <a:cxn ang="0">
                  <a:pos x="270" y="6"/>
                </a:cxn>
                <a:cxn ang="0">
                  <a:pos x="283" y="6"/>
                </a:cxn>
                <a:cxn ang="0">
                  <a:pos x="295" y="0"/>
                </a:cxn>
                <a:cxn ang="0">
                  <a:pos x="302" y="0"/>
                </a:cxn>
                <a:cxn ang="0">
                  <a:pos x="308" y="6"/>
                </a:cxn>
                <a:cxn ang="0">
                  <a:pos x="314" y="6"/>
                </a:cxn>
              </a:cxnLst>
              <a:rect l="0" t="0" r="r" b="b"/>
              <a:pathLst>
                <a:path w="314" h="137">
                  <a:moveTo>
                    <a:pt x="314" y="6"/>
                  </a:moveTo>
                  <a:lnTo>
                    <a:pt x="289" y="18"/>
                  </a:lnTo>
                  <a:lnTo>
                    <a:pt x="270" y="25"/>
                  </a:lnTo>
                  <a:lnTo>
                    <a:pt x="245" y="37"/>
                  </a:lnTo>
                  <a:lnTo>
                    <a:pt x="220" y="43"/>
                  </a:lnTo>
                  <a:lnTo>
                    <a:pt x="195" y="56"/>
                  </a:lnTo>
                  <a:lnTo>
                    <a:pt x="170" y="68"/>
                  </a:lnTo>
                  <a:lnTo>
                    <a:pt x="151" y="81"/>
                  </a:lnTo>
                  <a:lnTo>
                    <a:pt x="126" y="87"/>
                  </a:lnTo>
                  <a:lnTo>
                    <a:pt x="107" y="93"/>
                  </a:lnTo>
                  <a:lnTo>
                    <a:pt x="88" y="106"/>
                  </a:lnTo>
                  <a:lnTo>
                    <a:pt x="69" y="112"/>
                  </a:lnTo>
                  <a:lnTo>
                    <a:pt x="50" y="118"/>
                  </a:lnTo>
                  <a:lnTo>
                    <a:pt x="38" y="124"/>
                  </a:lnTo>
                  <a:lnTo>
                    <a:pt x="25" y="131"/>
                  </a:lnTo>
                  <a:lnTo>
                    <a:pt x="13" y="137"/>
                  </a:lnTo>
                  <a:lnTo>
                    <a:pt x="13" y="137"/>
                  </a:lnTo>
                  <a:lnTo>
                    <a:pt x="6" y="137"/>
                  </a:lnTo>
                  <a:lnTo>
                    <a:pt x="6" y="137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6" y="124"/>
                  </a:lnTo>
                  <a:lnTo>
                    <a:pt x="6" y="124"/>
                  </a:lnTo>
                  <a:lnTo>
                    <a:pt x="13" y="118"/>
                  </a:lnTo>
                  <a:lnTo>
                    <a:pt x="13" y="112"/>
                  </a:lnTo>
                  <a:lnTo>
                    <a:pt x="19" y="112"/>
                  </a:lnTo>
                  <a:lnTo>
                    <a:pt x="25" y="106"/>
                  </a:lnTo>
                  <a:lnTo>
                    <a:pt x="31" y="99"/>
                  </a:lnTo>
                  <a:lnTo>
                    <a:pt x="38" y="93"/>
                  </a:lnTo>
                  <a:lnTo>
                    <a:pt x="50" y="93"/>
                  </a:lnTo>
                  <a:lnTo>
                    <a:pt x="57" y="87"/>
                  </a:lnTo>
                  <a:lnTo>
                    <a:pt x="69" y="81"/>
                  </a:lnTo>
                  <a:lnTo>
                    <a:pt x="82" y="74"/>
                  </a:lnTo>
                  <a:lnTo>
                    <a:pt x="101" y="62"/>
                  </a:lnTo>
                  <a:lnTo>
                    <a:pt x="119" y="56"/>
                  </a:lnTo>
                  <a:lnTo>
                    <a:pt x="138" y="50"/>
                  </a:lnTo>
                  <a:lnTo>
                    <a:pt x="163" y="43"/>
                  </a:lnTo>
                  <a:lnTo>
                    <a:pt x="182" y="37"/>
                  </a:lnTo>
                  <a:lnTo>
                    <a:pt x="201" y="25"/>
                  </a:lnTo>
                  <a:lnTo>
                    <a:pt x="220" y="18"/>
                  </a:lnTo>
                  <a:lnTo>
                    <a:pt x="239" y="12"/>
                  </a:lnTo>
                  <a:lnTo>
                    <a:pt x="251" y="12"/>
                  </a:lnTo>
                  <a:lnTo>
                    <a:pt x="270" y="6"/>
                  </a:lnTo>
                  <a:lnTo>
                    <a:pt x="283" y="6"/>
                  </a:lnTo>
                  <a:lnTo>
                    <a:pt x="295" y="0"/>
                  </a:lnTo>
                  <a:lnTo>
                    <a:pt x="302" y="0"/>
                  </a:lnTo>
                  <a:lnTo>
                    <a:pt x="308" y="6"/>
                  </a:lnTo>
                  <a:lnTo>
                    <a:pt x="314" y="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Freeform 18"/>
            <p:cNvSpPr>
              <a:spLocks/>
            </p:cNvSpPr>
            <p:nvPr/>
          </p:nvSpPr>
          <p:spPr bwMode="auto">
            <a:xfrm>
              <a:off x="4836" y="2338"/>
              <a:ext cx="201" cy="119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201" y="7"/>
                </a:cxn>
                <a:cxn ang="0">
                  <a:pos x="201" y="7"/>
                </a:cxn>
                <a:cxn ang="0">
                  <a:pos x="195" y="13"/>
                </a:cxn>
                <a:cxn ang="0">
                  <a:pos x="195" y="13"/>
                </a:cxn>
                <a:cxn ang="0">
                  <a:pos x="189" y="19"/>
                </a:cxn>
                <a:cxn ang="0">
                  <a:pos x="189" y="19"/>
                </a:cxn>
                <a:cxn ang="0">
                  <a:pos x="182" y="25"/>
                </a:cxn>
                <a:cxn ang="0">
                  <a:pos x="182" y="25"/>
                </a:cxn>
                <a:cxn ang="0">
                  <a:pos x="176" y="25"/>
                </a:cxn>
                <a:cxn ang="0">
                  <a:pos x="170" y="25"/>
                </a:cxn>
                <a:cxn ang="0">
                  <a:pos x="170" y="32"/>
                </a:cxn>
                <a:cxn ang="0">
                  <a:pos x="164" y="32"/>
                </a:cxn>
                <a:cxn ang="0">
                  <a:pos x="157" y="38"/>
                </a:cxn>
                <a:cxn ang="0">
                  <a:pos x="151" y="38"/>
                </a:cxn>
                <a:cxn ang="0">
                  <a:pos x="145" y="44"/>
                </a:cxn>
                <a:cxn ang="0">
                  <a:pos x="138" y="44"/>
                </a:cxn>
                <a:cxn ang="0">
                  <a:pos x="132" y="50"/>
                </a:cxn>
                <a:cxn ang="0">
                  <a:pos x="126" y="50"/>
                </a:cxn>
                <a:cxn ang="0">
                  <a:pos x="113" y="56"/>
                </a:cxn>
                <a:cxn ang="0">
                  <a:pos x="107" y="56"/>
                </a:cxn>
                <a:cxn ang="0">
                  <a:pos x="101" y="63"/>
                </a:cxn>
                <a:cxn ang="0">
                  <a:pos x="94" y="63"/>
                </a:cxn>
                <a:cxn ang="0">
                  <a:pos x="82" y="69"/>
                </a:cxn>
                <a:cxn ang="0">
                  <a:pos x="76" y="75"/>
                </a:cxn>
                <a:cxn ang="0">
                  <a:pos x="63" y="75"/>
                </a:cxn>
                <a:cxn ang="0">
                  <a:pos x="57" y="81"/>
                </a:cxn>
                <a:cxn ang="0">
                  <a:pos x="51" y="88"/>
                </a:cxn>
                <a:cxn ang="0">
                  <a:pos x="38" y="94"/>
                </a:cxn>
                <a:cxn ang="0">
                  <a:pos x="25" y="100"/>
                </a:cxn>
                <a:cxn ang="0">
                  <a:pos x="19" y="106"/>
                </a:cxn>
                <a:cxn ang="0">
                  <a:pos x="7" y="113"/>
                </a:cxn>
                <a:cxn ang="0">
                  <a:pos x="0" y="119"/>
                </a:cxn>
                <a:cxn ang="0">
                  <a:pos x="0" y="113"/>
                </a:cxn>
                <a:cxn ang="0">
                  <a:pos x="7" y="106"/>
                </a:cxn>
                <a:cxn ang="0">
                  <a:pos x="19" y="94"/>
                </a:cxn>
                <a:cxn ang="0">
                  <a:pos x="32" y="81"/>
                </a:cxn>
                <a:cxn ang="0">
                  <a:pos x="51" y="75"/>
                </a:cxn>
                <a:cxn ang="0">
                  <a:pos x="63" y="63"/>
                </a:cxn>
                <a:cxn ang="0">
                  <a:pos x="82" y="56"/>
                </a:cxn>
                <a:cxn ang="0">
                  <a:pos x="101" y="44"/>
                </a:cxn>
                <a:cxn ang="0">
                  <a:pos x="113" y="38"/>
                </a:cxn>
                <a:cxn ang="0">
                  <a:pos x="132" y="25"/>
                </a:cxn>
                <a:cxn ang="0">
                  <a:pos x="151" y="19"/>
                </a:cxn>
                <a:cxn ang="0">
                  <a:pos x="164" y="13"/>
                </a:cxn>
                <a:cxn ang="0">
                  <a:pos x="176" y="7"/>
                </a:cxn>
                <a:cxn ang="0">
                  <a:pos x="189" y="7"/>
                </a:cxn>
                <a:cxn ang="0">
                  <a:pos x="195" y="0"/>
                </a:cxn>
                <a:cxn ang="0">
                  <a:pos x="201" y="0"/>
                </a:cxn>
              </a:cxnLst>
              <a:rect l="0" t="0" r="r" b="b"/>
              <a:pathLst>
                <a:path w="201" h="119">
                  <a:moveTo>
                    <a:pt x="201" y="0"/>
                  </a:moveTo>
                  <a:lnTo>
                    <a:pt x="201" y="7"/>
                  </a:lnTo>
                  <a:lnTo>
                    <a:pt x="201" y="7"/>
                  </a:lnTo>
                  <a:lnTo>
                    <a:pt x="195" y="13"/>
                  </a:lnTo>
                  <a:lnTo>
                    <a:pt x="195" y="13"/>
                  </a:lnTo>
                  <a:lnTo>
                    <a:pt x="189" y="19"/>
                  </a:lnTo>
                  <a:lnTo>
                    <a:pt x="189" y="19"/>
                  </a:lnTo>
                  <a:lnTo>
                    <a:pt x="182" y="25"/>
                  </a:lnTo>
                  <a:lnTo>
                    <a:pt x="182" y="25"/>
                  </a:lnTo>
                  <a:lnTo>
                    <a:pt x="176" y="25"/>
                  </a:lnTo>
                  <a:lnTo>
                    <a:pt x="170" y="25"/>
                  </a:lnTo>
                  <a:lnTo>
                    <a:pt x="170" y="32"/>
                  </a:lnTo>
                  <a:lnTo>
                    <a:pt x="164" y="32"/>
                  </a:lnTo>
                  <a:lnTo>
                    <a:pt x="157" y="38"/>
                  </a:lnTo>
                  <a:lnTo>
                    <a:pt x="151" y="38"/>
                  </a:lnTo>
                  <a:lnTo>
                    <a:pt x="145" y="44"/>
                  </a:lnTo>
                  <a:lnTo>
                    <a:pt x="138" y="44"/>
                  </a:lnTo>
                  <a:lnTo>
                    <a:pt x="132" y="50"/>
                  </a:lnTo>
                  <a:lnTo>
                    <a:pt x="126" y="50"/>
                  </a:lnTo>
                  <a:lnTo>
                    <a:pt x="113" y="56"/>
                  </a:lnTo>
                  <a:lnTo>
                    <a:pt x="107" y="56"/>
                  </a:lnTo>
                  <a:lnTo>
                    <a:pt x="101" y="63"/>
                  </a:lnTo>
                  <a:lnTo>
                    <a:pt x="94" y="63"/>
                  </a:lnTo>
                  <a:lnTo>
                    <a:pt x="82" y="69"/>
                  </a:lnTo>
                  <a:lnTo>
                    <a:pt x="76" y="75"/>
                  </a:lnTo>
                  <a:lnTo>
                    <a:pt x="63" y="75"/>
                  </a:lnTo>
                  <a:lnTo>
                    <a:pt x="57" y="81"/>
                  </a:lnTo>
                  <a:lnTo>
                    <a:pt x="51" y="88"/>
                  </a:lnTo>
                  <a:lnTo>
                    <a:pt x="38" y="94"/>
                  </a:lnTo>
                  <a:lnTo>
                    <a:pt x="25" y="100"/>
                  </a:lnTo>
                  <a:lnTo>
                    <a:pt x="19" y="106"/>
                  </a:lnTo>
                  <a:lnTo>
                    <a:pt x="7" y="113"/>
                  </a:lnTo>
                  <a:lnTo>
                    <a:pt x="0" y="119"/>
                  </a:lnTo>
                  <a:lnTo>
                    <a:pt x="0" y="113"/>
                  </a:lnTo>
                  <a:lnTo>
                    <a:pt x="7" y="106"/>
                  </a:lnTo>
                  <a:lnTo>
                    <a:pt x="19" y="94"/>
                  </a:lnTo>
                  <a:lnTo>
                    <a:pt x="32" y="81"/>
                  </a:lnTo>
                  <a:lnTo>
                    <a:pt x="51" y="75"/>
                  </a:lnTo>
                  <a:lnTo>
                    <a:pt x="63" y="63"/>
                  </a:lnTo>
                  <a:lnTo>
                    <a:pt x="82" y="56"/>
                  </a:lnTo>
                  <a:lnTo>
                    <a:pt x="101" y="44"/>
                  </a:lnTo>
                  <a:lnTo>
                    <a:pt x="113" y="38"/>
                  </a:lnTo>
                  <a:lnTo>
                    <a:pt x="132" y="25"/>
                  </a:lnTo>
                  <a:lnTo>
                    <a:pt x="151" y="19"/>
                  </a:lnTo>
                  <a:lnTo>
                    <a:pt x="164" y="13"/>
                  </a:lnTo>
                  <a:lnTo>
                    <a:pt x="176" y="7"/>
                  </a:lnTo>
                  <a:lnTo>
                    <a:pt x="189" y="7"/>
                  </a:lnTo>
                  <a:lnTo>
                    <a:pt x="195" y="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Freeform 19"/>
            <p:cNvSpPr>
              <a:spLocks/>
            </p:cNvSpPr>
            <p:nvPr/>
          </p:nvSpPr>
          <p:spPr bwMode="auto">
            <a:xfrm>
              <a:off x="1374" y="2382"/>
              <a:ext cx="157" cy="106"/>
            </a:xfrm>
            <a:custGeom>
              <a:avLst/>
              <a:gdLst/>
              <a:ahLst/>
              <a:cxnLst>
                <a:cxn ang="0">
                  <a:pos x="157" y="0"/>
                </a:cxn>
                <a:cxn ang="0">
                  <a:pos x="157" y="6"/>
                </a:cxn>
                <a:cxn ang="0">
                  <a:pos x="151" y="12"/>
                </a:cxn>
                <a:cxn ang="0">
                  <a:pos x="151" y="19"/>
                </a:cxn>
                <a:cxn ang="0">
                  <a:pos x="144" y="19"/>
                </a:cxn>
                <a:cxn ang="0">
                  <a:pos x="144" y="25"/>
                </a:cxn>
                <a:cxn ang="0">
                  <a:pos x="138" y="31"/>
                </a:cxn>
                <a:cxn ang="0">
                  <a:pos x="132" y="31"/>
                </a:cxn>
                <a:cxn ang="0">
                  <a:pos x="119" y="31"/>
                </a:cxn>
                <a:cxn ang="0">
                  <a:pos x="113" y="37"/>
                </a:cxn>
                <a:cxn ang="0">
                  <a:pos x="100" y="44"/>
                </a:cxn>
                <a:cxn ang="0">
                  <a:pos x="88" y="50"/>
                </a:cxn>
                <a:cxn ang="0">
                  <a:pos x="75" y="56"/>
                </a:cxn>
                <a:cxn ang="0">
                  <a:pos x="56" y="69"/>
                </a:cxn>
                <a:cxn ang="0">
                  <a:pos x="37" y="81"/>
                </a:cxn>
                <a:cxn ang="0">
                  <a:pos x="19" y="87"/>
                </a:cxn>
                <a:cxn ang="0">
                  <a:pos x="0" y="106"/>
                </a:cxn>
                <a:cxn ang="0">
                  <a:pos x="6" y="94"/>
                </a:cxn>
                <a:cxn ang="0">
                  <a:pos x="12" y="87"/>
                </a:cxn>
                <a:cxn ang="0">
                  <a:pos x="19" y="81"/>
                </a:cxn>
                <a:cxn ang="0">
                  <a:pos x="31" y="69"/>
                </a:cxn>
                <a:cxn ang="0">
                  <a:pos x="44" y="56"/>
                </a:cxn>
                <a:cxn ang="0">
                  <a:pos x="56" y="50"/>
                </a:cxn>
                <a:cxn ang="0">
                  <a:pos x="69" y="37"/>
                </a:cxn>
                <a:cxn ang="0">
                  <a:pos x="88" y="31"/>
                </a:cxn>
                <a:cxn ang="0">
                  <a:pos x="100" y="25"/>
                </a:cxn>
                <a:cxn ang="0">
                  <a:pos x="107" y="19"/>
                </a:cxn>
                <a:cxn ang="0">
                  <a:pos x="119" y="12"/>
                </a:cxn>
                <a:cxn ang="0">
                  <a:pos x="132" y="6"/>
                </a:cxn>
                <a:cxn ang="0">
                  <a:pos x="144" y="0"/>
                </a:cxn>
                <a:cxn ang="0">
                  <a:pos x="151" y="0"/>
                </a:cxn>
                <a:cxn ang="0">
                  <a:pos x="151" y="0"/>
                </a:cxn>
                <a:cxn ang="0">
                  <a:pos x="157" y="0"/>
                </a:cxn>
              </a:cxnLst>
              <a:rect l="0" t="0" r="r" b="b"/>
              <a:pathLst>
                <a:path w="157" h="106">
                  <a:moveTo>
                    <a:pt x="157" y="0"/>
                  </a:moveTo>
                  <a:lnTo>
                    <a:pt x="157" y="6"/>
                  </a:lnTo>
                  <a:lnTo>
                    <a:pt x="151" y="12"/>
                  </a:lnTo>
                  <a:lnTo>
                    <a:pt x="151" y="19"/>
                  </a:lnTo>
                  <a:lnTo>
                    <a:pt x="144" y="19"/>
                  </a:lnTo>
                  <a:lnTo>
                    <a:pt x="144" y="25"/>
                  </a:lnTo>
                  <a:lnTo>
                    <a:pt x="138" y="31"/>
                  </a:lnTo>
                  <a:lnTo>
                    <a:pt x="132" y="31"/>
                  </a:lnTo>
                  <a:lnTo>
                    <a:pt x="119" y="31"/>
                  </a:lnTo>
                  <a:lnTo>
                    <a:pt x="113" y="37"/>
                  </a:lnTo>
                  <a:lnTo>
                    <a:pt x="100" y="44"/>
                  </a:lnTo>
                  <a:lnTo>
                    <a:pt x="88" y="50"/>
                  </a:lnTo>
                  <a:lnTo>
                    <a:pt x="75" y="56"/>
                  </a:lnTo>
                  <a:lnTo>
                    <a:pt x="56" y="69"/>
                  </a:lnTo>
                  <a:lnTo>
                    <a:pt x="37" y="81"/>
                  </a:lnTo>
                  <a:lnTo>
                    <a:pt x="19" y="87"/>
                  </a:lnTo>
                  <a:lnTo>
                    <a:pt x="0" y="106"/>
                  </a:lnTo>
                  <a:lnTo>
                    <a:pt x="6" y="94"/>
                  </a:lnTo>
                  <a:lnTo>
                    <a:pt x="12" y="87"/>
                  </a:lnTo>
                  <a:lnTo>
                    <a:pt x="19" y="81"/>
                  </a:lnTo>
                  <a:lnTo>
                    <a:pt x="31" y="69"/>
                  </a:lnTo>
                  <a:lnTo>
                    <a:pt x="44" y="56"/>
                  </a:lnTo>
                  <a:lnTo>
                    <a:pt x="56" y="50"/>
                  </a:lnTo>
                  <a:lnTo>
                    <a:pt x="69" y="37"/>
                  </a:lnTo>
                  <a:lnTo>
                    <a:pt x="88" y="31"/>
                  </a:lnTo>
                  <a:lnTo>
                    <a:pt x="100" y="25"/>
                  </a:lnTo>
                  <a:lnTo>
                    <a:pt x="107" y="19"/>
                  </a:lnTo>
                  <a:lnTo>
                    <a:pt x="119" y="12"/>
                  </a:lnTo>
                  <a:lnTo>
                    <a:pt x="132" y="6"/>
                  </a:lnTo>
                  <a:lnTo>
                    <a:pt x="144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Freeform 20"/>
            <p:cNvSpPr>
              <a:spLocks/>
            </p:cNvSpPr>
            <p:nvPr/>
          </p:nvSpPr>
          <p:spPr bwMode="auto">
            <a:xfrm>
              <a:off x="1248" y="1303"/>
              <a:ext cx="2677" cy="1154"/>
            </a:xfrm>
            <a:custGeom>
              <a:avLst/>
              <a:gdLst/>
              <a:ahLst/>
              <a:cxnLst>
                <a:cxn ang="0">
                  <a:pos x="1288" y="231"/>
                </a:cxn>
                <a:cxn ang="0">
                  <a:pos x="1288" y="44"/>
                </a:cxn>
                <a:cxn ang="0">
                  <a:pos x="1326" y="212"/>
                </a:cxn>
                <a:cxn ang="0">
                  <a:pos x="1395" y="699"/>
                </a:cxn>
                <a:cxn ang="0">
                  <a:pos x="1439" y="668"/>
                </a:cxn>
                <a:cxn ang="0">
                  <a:pos x="1282" y="936"/>
                </a:cxn>
                <a:cxn ang="0">
                  <a:pos x="1470" y="1048"/>
                </a:cxn>
                <a:cxn ang="0">
                  <a:pos x="2023" y="699"/>
                </a:cxn>
                <a:cxn ang="0">
                  <a:pos x="1948" y="587"/>
                </a:cxn>
                <a:cxn ang="0">
                  <a:pos x="1973" y="468"/>
                </a:cxn>
                <a:cxn ang="0">
                  <a:pos x="2181" y="462"/>
                </a:cxn>
                <a:cxn ang="0">
                  <a:pos x="2489" y="499"/>
                </a:cxn>
                <a:cxn ang="0">
                  <a:pos x="2501" y="574"/>
                </a:cxn>
                <a:cxn ang="0">
                  <a:pos x="2369" y="618"/>
                </a:cxn>
                <a:cxn ang="0">
                  <a:pos x="2181" y="717"/>
                </a:cxn>
                <a:cxn ang="0">
                  <a:pos x="2174" y="805"/>
                </a:cxn>
                <a:cxn ang="0">
                  <a:pos x="2105" y="774"/>
                </a:cxn>
                <a:cxn ang="0">
                  <a:pos x="2005" y="911"/>
                </a:cxn>
                <a:cxn ang="0">
                  <a:pos x="2086" y="1079"/>
                </a:cxn>
                <a:cxn ang="0">
                  <a:pos x="2432" y="830"/>
                </a:cxn>
                <a:cxn ang="0">
                  <a:pos x="2608" y="761"/>
                </a:cxn>
                <a:cxn ang="0">
                  <a:pos x="2589" y="337"/>
                </a:cxn>
                <a:cxn ang="0">
                  <a:pos x="2564" y="0"/>
                </a:cxn>
                <a:cxn ang="0">
                  <a:pos x="2589" y="32"/>
                </a:cxn>
                <a:cxn ang="0">
                  <a:pos x="2627" y="325"/>
                </a:cxn>
                <a:cxn ang="0">
                  <a:pos x="2627" y="798"/>
                </a:cxn>
                <a:cxn ang="0">
                  <a:pos x="2325" y="929"/>
                </a:cxn>
                <a:cxn ang="0">
                  <a:pos x="2017" y="1154"/>
                </a:cxn>
                <a:cxn ang="0">
                  <a:pos x="1986" y="917"/>
                </a:cxn>
                <a:cxn ang="0">
                  <a:pos x="1866" y="867"/>
                </a:cxn>
                <a:cxn ang="0">
                  <a:pos x="1276" y="1098"/>
                </a:cxn>
                <a:cxn ang="0">
                  <a:pos x="1326" y="786"/>
                </a:cxn>
                <a:cxn ang="0">
                  <a:pos x="886" y="1060"/>
                </a:cxn>
                <a:cxn ang="0">
                  <a:pos x="672" y="992"/>
                </a:cxn>
                <a:cxn ang="0">
                  <a:pos x="779" y="717"/>
                </a:cxn>
                <a:cxn ang="0">
                  <a:pos x="603" y="649"/>
                </a:cxn>
                <a:cxn ang="0">
                  <a:pos x="522" y="680"/>
                </a:cxn>
                <a:cxn ang="0">
                  <a:pos x="572" y="805"/>
                </a:cxn>
                <a:cxn ang="0">
                  <a:pos x="660" y="880"/>
                </a:cxn>
                <a:cxn ang="0">
                  <a:pos x="647" y="917"/>
                </a:cxn>
                <a:cxn ang="0">
                  <a:pos x="220" y="1029"/>
                </a:cxn>
                <a:cxn ang="0">
                  <a:pos x="6" y="1029"/>
                </a:cxn>
                <a:cxn ang="0">
                  <a:pos x="63" y="749"/>
                </a:cxn>
                <a:cxn ang="0">
                  <a:pos x="101" y="375"/>
                </a:cxn>
                <a:cxn ang="0">
                  <a:pos x="69" y="574"/>
                </a:cxn>
                <a:cxn ang="0">
                  <a:pos x="113" y="724"/>
                </a:cxn>
                <a:cxn ang="0">
                  <a:pos x="151" y="686"/>
                </a:cxn>
                <a:cxn ang="0">
                  <a:pos x="101" y="774"/>
                </a:cxn>
                <a:cxn ang="0">
                  <a:pos x="19" y="948"/>
                </a:cxn>
                <a:cxn ang="0">
                  <a:pos x="201" y="979"/>
                </a:cxn>
                <a:cxn ang="0">
                  <a:pos x="484" y="736"/>
                </a:cxn>
                <a:cxn ang="0">
                  <a:pos x="628" y="562"/>
                </a:cxn>
                <a:cxn ang="0">
                  <a:pos x="873" y="624"/>
                </a:cxn>
                <a:cxn ang="0">
                  <a:pos x="742" y="537"/>
                </a:cxn>
                <a:cxn ang="0">
                  <a:pos x="635" y="530"/>
                </a:cxn>
                <a:cxn ang="0">
                  <a:pos x="716" y="456"/>
                </a:cxn>
                <a:cxn ang="0">
                  <a:pos x="1043" y="518"/>
                </a:cxn>
                <a:cxn ang="0">
                  <a:pos x="1232" y="593"/>
                </a:cxn>
                <a:cxn ang="0">
                  <a:pos x="1056" y="611"/>
                </a:cxn>
                <a:cxn ang="0">
                  <a:pos x="848" y="692"/>
                </a:cxn>
                <a:cxn ang="0">
                  <a:pos x="698" y="1029"/>
                </a:cxn>
                <a:cxn ang="0">
                  <a:pos x="905" y="986"/>
                </a:cxn>
              </a:cxnLst>
              <a:rect l="0" t="0" r="r" b="b"/>
              <a:pathLst>
                <a:path w="2677" h="1154">
                  <a:moveTo>
                    <a:pt x="1345" y="711"/>
                  </a:moveTo>
                  <a:lnTo>
                    <a:pt x="1351" y="680"/>
                  </a:lnTo>
                  <a:lnTo>
                    <a:pt x="1357" y="643"/>
                  </a:lnTo>
                  <a:lnTo>
                    <a:pt x="1351" y="599"/>
                  </a:lnTo>
                  <a:lnTo>
                    <a:pt x="1351" y="555"/>
                  </a:lnTo>
                  <a:lnTo>
                    <a:pt x="1345" y="512"/>
                  </a:lnTo>
                  <a:lnTo>
                    <a:pt x="1332" y="468"/>
                  </a:lnTo>
                  <a:lnTo>
                    <a:pt x="1326" y="418"/>
                  </a:lnTo>
                  <a:lnTo>
                    <a:pt x="1320" y="368"/>
                  </a:lnTo>
                  <a:lnTo>
                    <a:pt x="1307" y="325"/>
                  </a:lnTo>
                  <a:lnTo>
                    <a:pt x="1301" y="275"/>
                  </a:lnTo>
                  <a:lnTo>
                    <a:pt x="1288" y="231"/>
                  </a:lnTo>
                  <a:lnTo>
                    <a:pt x="1282" y="188"/>
                  </a:lnTo>
                  <a:lnTo>
                    <a:pt x="1276" y="144"/>
                  </a:lnTo>
                  <a:lnTo>
                    <a:pt x="1276" y="100"/>
                  </a:lnTo>
                  <a:lnTo>
                    <a:pt x="1276" y="69"/>
                  </a:lnTo>
                  <a:lnTo>
                    <a:pt x="1276" y="38"/>
                  </a:lnTo>
                  <a:lnTo>
                    <a:pt x="1276" y="38"/>
                  </a:lnTo>
                  <a:lnTo>
                    <a:pt x="1282" y="38"/>
                  </a:lnTo>
                  <a:lnTo>
                    <a:pt x="1282" y="38"/>
                  </a:lnTo>
                  <a:lnTo>
                    <a:pt x="1282" y="38"/>
                  </a:lnTo>
                  <a:lnTo>
                    <a:pt x="1282" y="38"/>
                  </a:lnTo>
                  <a:lnTo>
                    <a:pt x="1288" y="44"/>
                  </a:lnTo>
                  <a:lnTo>
                    <a:pt x="1288" y="44"/>
                  </a:lnTo>
                  <a:lnTo>
                    <a:pt x="1295" y="44"/>
                  </a:lnTo>
                  <a:lnTo>
                    <a:pt x="1295" y="50"/>
                  </a:lnTo>
                  <a:lnTo>
                    <a:pt x="1295" y="50"/>
                  </a:lnTo>
                  <a:lnTo>
                    <a:pt x="1301" y="57"/>
                  </a:lnTo>
                  <a:lnTo>
                    <a:pt x="1301" y="63"/>
                  </a:lnTo>
                  <a:lnTo>
                    <a:pt x="1307" y="63"/>
                  </a:lnTo>
                  <a:lnTo>
                    <a:pt x="1307" y="69"/>
                  </a:lnTo>
                  <a:lnTo>
                    <a:pt x="1313" y="75"/>
                  </a:lnTo>
                  <a:lnTo>
                    <a:pt x="1313" y="82"/>
                  </a:lnTo>
                  <a:lnTo>
                    <a:pt x="1313" y="125"/>
                  </a:lnTo>
                  <a:lnTo>
                    <a:pt x="1320" y="169"/>
                  </a:lnTo>
                  <a:lnTo>
                    <a:pt x="1326" y="212"/>
                  </a:lnTo>
                  <a:lnTo>
                    <a:pt x="1332" y="262"/>
                  </a:lnTo>
                  <a:lnTo>
                    <a:pt x="1345" y="312"/>
                  </a:lnTo>
                  <a:lnTo>
                    <a:pt x="1351" y="356"/>
                  </a:lnTo>
                  <a:lnTo>
                    <a:pt x="1364" y="406"/>
                  </a:lnTo>
                  <a:lnTo>
                    <a:pt x="1370" y="456"/>
                  </a:lnTo>
                  <a:lnTo>
                    <a:pt x="1383" y="499"/>
                  </a:lnTo>
                  <a:lnTo>
                    <a:pt x="1389" y="543"/>
                  </a:lnTo>
                  <a:lnTo>
                    <a:pt x="1395" y="580"/>
                  </a:lnTo>
                  <a:lnTo>
                    <a:pt x="1395" y="618"/>
                  </a:lnTo>
                  <a:lnTo>
                    <a:pt x="1401" y="649"/>
                  </a:lnTo>
                  <a:lnTo>
                    <a:pt x="1401" y="674"/>
                  </a:lnTo>
                  <a:lnTo>
                    <a:pt x="1395" y="699"/>
                  </a:lnTo>
                  <a:lnTo>
                    <a:pt x="1389" y="711"/>
                  </a:lnTo>
                  <a:lnTo>
                    <a:pt x="1395" y="711"/>
                  </a:lnTo>
                  <a:lnTo>
                    <a:pt x="1395" y="705"/>
                  </a:lnTo>
                  <a:lnTo>
                    <a:pt x="1401" y="705"/>
                  </a:lnTo>
                  <a:lnTo>
                    <a:pt x="1408" y="699"/>
                  </a:lnTo>
                  <a:lnTo>
                    <a:pt x="1414" y="692"/>
                  </a:lnTo>
                  <a:lnTo>
                    <a:pt x="1420" y="692"/>
                  </a:lnTo>
                  <a:lnTo>
                    <a:pt x="1426" y="686"/>
                  </a:lnTo>
                  <a:lnTo>
                    <a:pt x="1426" y="680"/>
                  </a:lnTo>
                  <a:lnTo>
                    <a:pt x="1433" y="674"/>
                  </a:lnTo>
                  <a:lnTo>
                    <a:pt x="1433" y="668"/>
                  </a:lnTo>
                  <a:lnTo>
                    <a:pt x="1439" y="668"/>
                  </a:lnTo>
                  <a:lnTo>
                    <a:pt x="1439" y="661"/>
                  </a:lnTo>
                  <a:lnTo>
                    <a:pt x="1445" y="661"/>
                  </a:lnTo>
                  <a:lnTo>
                    <a:pt x="1445" y="661"/>
                  </a:lnTo>
                  <a:lnTo>
                    <a:pt x="1445" y="661"/>
                  </a:lnTo>
                  <a:lnTo>
                    <a:pt x="1445" y="668"/>
                  </a:lnTo>
                  <a:lnTo>
                    <a:pt x="1401" y="711"/>
                  </a:lnTo>
                  <a:lnTo>
                    <a:pt x="1370" y="755"/>
                  </a:lnTo>
                  <a:lnTo>
                    <a:pt x="1339" y="798"/>
                  </a:lnTo>
                  <a:lnTo>
                    <a:pt x="1320" y="836"/>
                  </a:lnTo>
                  <a:lnTo>
                    <a:pt x="1301" y="873"/>
                  </a:lnTo>
                  <a:lnTo>
                    <a:pt x="1288" y="904"/>
                  </a:lnTo>
                  <a:lnTo>
                    <a:pt x="1282" y="936"/>
                  </a:lnTo>
                  <a:lnTo>
                    <a:pt x="1276" y="961"/>
                  </a:lnTo>
                  <a:lnTo>
                    <a:pt x="1282" y="986"/>
                  </a:lnTo>
                  <a:lnTo>
                    <a:pt x="1282" y="1004"/>
                  </a:lnTo>
                  <a:lnTo>
                    <a:pt x="1295" y="1023"/>
                  </a:lnTo>
                  <a:lnTo>
                    <a:pt x="1301" y="1042"/>
                  </a:lnTo>
                  <a:lnTo>
                    <a:pt x="1320" y="1054"/>
                  </a:lnTo>
                  <a:lnTo>
                    <a:pt x="1332" y="1060"/>
                  </a:lnTo>
                  <a:lnTo>
                    <a:pt x="1351" y="1067"/>
                  </a:lnTo>
                  <a:lnTo>
                    <a:pt x="1370" y="1073"/>
                  </a:lnTo>
                  <a:lnTo>
                    <a:pt x="1401" y="1073"/>
                  </a:lnTo>
                  <a:lnTo>
                    <a:pt x="1433" y="1060"/>
                  </a:lnTo>
                  <a:lnTo>
                    <a:pt x="1470" y="1048"/>
                  </a:lnTo>
                  <a:lnTo>
                    <a:pt x="1514" y="1023"/>
                  </a:lnTo>
                  <a:lnTo>
                    <a:pt x="1558" y="998"/>
                  </a:lnTo>
                  <a:lnTo>
                    <a:pt x="1602" y="967"/>
                  </a:lnTo>
                  <a:lnTo>
                    <a:pt x="1653" y="936"/>
                  </a:lnTo>
                  <a:lnTo>
                    <a:pt x="1703" y="904"/>
                  </a:lnTo>
                  <a:lnTo>
                    <a:pt x="1753" y="873"/>
                  </a:lnTo>
                  <a:lnTo>
                    <a:pt x="1804" y="836"/>
                  </a:lnTo>
                  <a:lnTo>
                    <a:pt x="1854" y="805"/>
                  </a:lnTo>
                  <a:lnTo>
                    <a:pt x="1898" y="774"/>
                  </a:lnTo>
                  <a:lnTo>
                    <a:pt x="1942" y="742"/>
                  </a:lnTo>
                  <a:lnTo>
                    <a:pt x="1986" y="717"/>
                  </a:lnTo>
                  <a:lnTo>
                    <a:pt x="2023" y="699"/>
                  </a:lnTo>
                  <a:lnTo>
                    <a:pt x="2061" y="686"/>
                  </a:lnTo>
                  <a:lnTo>
                    <a:pt x="2049" y="674"/>
                  </a:lnTo>
                  <a:lnTo>
                    <a:pt x="2036" y="661"/>
                  </a:lnTo>
                  <a:lnTo>
                    <a:pt x="2023" y="655"/>
                  </a:lnTo>
                  <a:lnTo>
                    <a:pt x="2011" y="643"/>
                  </a:lnTo>
                  <a:lnTo>
                    <a:pt x="1998" y="636"/>
                  </a:lnTo>
                  <a:lnTo>
                    <a:pt x="1986" y="630"/>
                  </a:lnTo>
                  <a:lnTo>
                    <a:pt x="1979" y="618"/>
                  </a:lnTo>
                  <a:lnTo>
                    <a:pt x="1967" y="611"/>
                  </a:lnTo>
                  <a:lnTo>
                    <a:pt x="1961" y="605"/>
                  </a:lnTo>
                  <a:lnTo>
                    <a:pt x="1954" y="599"/>
                  </a:lnTo>
                  <a:lnTo>
                    <a:pt x="1948" y="587"/>
                  </a:lnTo>
                  <a:lnTo>
                    <a:pt x="1942" y="574"/>
                  </a:lnTo>
                  <a:lnTo>
                    <a:pt x="1942" y="568"/>
                  </a:lnTo>
                  <a:lnTo>
                    <a:pt x="1936" y="555"/>
                  </a:lnTo>
                  <a:lnTo>
                    <a:pt x="1936" y="543"/>
                  </a:lnTo>
                  <a:lnTo>
                    <a:pt x="1936" y="524"/>
                  </a:lnTo>
                  <a:lnTo>
                    <a:pt x="1936" y="512"/>
                  </a:lnTo>
                  <a:lnTo>
                    <a:pt x="1936" y="499"/>
                  </a:lnTo>
                  <a:lnTo>
                    <a:pt x="1942" y="493"/>
                  </a:lnTo>
                  <a:lnTo>
                    <a:pt x="1948" y="487"/>
                  </a:lnTo>
                  <a:lnTo>
                    <a:pt x="1954" y="481"/>
                  </a:lnTo>
                  <a:lnTo>
                    <a:pt x="1967" y="474"/>
                  </a:lnTo>
                  <a:lnTo>
                    <a:pt x="1973" y="468"/>
                  </a:lnTo>
                  <a:lnTo>
                    <a:pt x="1986" y="468"/>
                  </a:lnTo>
                  <a:lnTo>
                    <a:pt x="1992" y="468"/>
                  </a:lnTo>
                  <a:lnTo>
                    <a:pt x="2005" y="462"/>
                  </a:lnTo>
                  <a:lnTo>
                    <a:pt x="2017" y="462"/>
                  </a:lnTo>
                  <a:lnTo>
                    <a:pt x="2030" y="462"/>
                  </a:lnTo>
                  <a:lnTo>
                    <a:pt x="2042" y="462"/>
                  </a:lnTo>
                  <a:lnTo>
                    <a:pt x="2055" y="462"/>
                  </a:lnTo>
                  <a:lnTo>
                    <a:pt x="2067" y="462"/>
                  </a:lnTo>
                  <a:lnTo>
                    <a:pt x="2080" y="462"/>
                  </a:lnTo>
                  <a:lnTo>
                    <a:pt x="2118" y="462"/>
                  </a:lnTo>
                  <a:lnTo>
                    <a:pt x="2149" y="462"/>
                  </a:lnTo>
                  <a:lnTo>
                    <a:pt x="2181" y="462"/>
                  </a:lnTo>
                  <a:lnTo>
                    <a:pt x="2199" y="462"/>
                  </a:lnTo>
                  <a:lnTo>
                    <a:pt x="2225" y="462"/>
                  </a:lnTo>
                  <a:lnTo>
                    <a:pt x="2243" y="468"/>
                  </a:lnTo>
                  <a:lnTo>
                    <a:pt x="2262" y="468"/>
                  </a:lnTo>
                  <a:lnTo>
                    <a:pt x="2281" y="468"/>
                  </a:lnTo>
                  <a:lnTo>
                    <a:pt x="2300" y="474"/>
                  </a:lnTo>
                  <a:lnTo>
                    <a:pt x="2325" y="474"/>
                  </a:lnTo>
                  <a:lnTo>
                    <a:pt x="2350" y="481"/>
                  </a:lnTo>
                  <a:lnTo>
                    <a:pt x="2375" y="487"/>
                  </a:lnTo>
                  <a:lnTo>
                    <a:pt x="2407" y="493"/>
                  </a:lnTo>
                  <a:lnTo>
                    <a:pt x="2445" y="493"/>
                  </a:lnTo>
                  <a:lnTo>
                    <a:pt x="2489" y="499"/>
                  </a:lnTo>
                  <a:lnTo>
                    <a:pt x="2539" y="505"/>
                  </a:lnTo>
                  <a:lnTo>
                    <a:pt x="2533" y="518"/>
                  </a:lnTo>
                  <a:lnTo>
                    <a:pt x="2533" y="524"/>
                  </a:lnTo>
                  <a:lnTo>
                    <a:pt x="2533" y="530"/>
                  </a:lnTo>
                  <a:lnTo>
                    <a:pt x="2526" y="537"/>
                  </a:lnTo>
                  <a:lnTo>
                    <a:pt x="2526" y="543"/>
                  </a:lnTo>
                  <a:lnTo>
                    <a:pt x="2520" y="549"/>
                  </a:lnTo>
                  <a:lnTo>
                    <a:pt x="2520" y="555"/>
                  </a:lnTo>
                  <a:lnTo>
                    <a:pt x="2514" y="562"/>
                  </a:lnTo>
                  <a:lnTo>
                    <a:pt x="2514" y="562"/>
                  </a:lnTo>
                  <a:lnTo>
                    <a:pt x="2507" y="568"/>
                  </a:lnTo>
                  <a:lnTo>
                    <a:pt x="2501" y="574"/>
                  </a:lnTo>
                  <a:lnTo>
                    <a:pt x="2495" y="574"/>
                  </a:lnTo>
                  <a:lnTo>
                    <a:pt x="2495" y="580"/>
                  </a:lnTo>
                  <a:lnTo>
                    <a:pt x="2489" y="580"/>
                  </a:lnTo>
                  <a:lnTo>
                    <a:pt x="2482" y="580"/>
                  </a:lnTo>
                  <a:lnTo>
                    <a:pt x="2470" y="580"/>
                  </a:lnTo>
                  <a:lnTo>
                    <a:pt x="2470" y="580"/>
                  </a:lnTo>
                  <a:lnTo>
                    <a:pt x="2457" y="587"/>
                  </a:lnTo>
                  <a:lnTo>
                    <a:pt x="2445" y="593"/>
                  </a:lnTo>
                  <a:lnTo>
                    <a:pt x="2432" y="593"/>
                  </a:lnTo>
                  <a:lnTo>
                    <a:pt x="2413" y="599"/>
                  </a:lnTo>
                  <a:lnTo>
                    <a:pt x="2394" y="605"/>
                  </a:lnTo>
                  <a:lnTo>
                    <a:pt x="2369" y="618"/>
                  </a:lnTo>
                  <a:lnTo>
                    <a:pt x="2350" y="624"/>
                  </a:lnTo>
                  <a:lnTo>
                    <a:pt x="2325" y="636"/>
                  </a:lnTo>
                  <a:lnTo>
                    <a:pt x="2300" y="643"/>
                  </a:lnTo>
                  <a:lnTo>
                    <a:pt x="2275" y="649"/>
                  </a:lnTo>
                  <a:lnTo>
                    <a:pt x="2250" y="661"/>
                  </a:lnTo>
                  <a:lnTo>
                    <a:pt x="2231" y="674"/>
                  </a:lnTo>
                  <a:lnTo>
                    <a:pt x="2212" y="680"/>
                  </a:lnTo>
                  <a:lnTo>
                    <a:pt x="2193" y="686"/>
                  </a:lnTo>
                  <a:lnTo>
                    <a:pt x="2174" y="699"/>
                  </a:lnTo>
                  <a:lnTo>
                    <a:pt x="2174" y="705"/>
                  </a:lnTo>
                  <a:lnTo>
                    <a:pt x="2181" y="711"/>
                  </a:lnTo>
                  <a:lnTo>
                    <a:pt x="2181" y="717"/>
                  </a:lnTo>
                  <a:lnTo>
                    <a:pt x="2181" y="724"/>
                  </a:lnTo>
                  <a:lnTo>
                    <a:pt x="2181" y="730"/>
                  </a:lnTo>
                  <a:lnTo>
                    <a:pt x="2181" y="736"/>
                  </a:lnTo>
                  <a:lnTo>
                    <a:pt x="2181" y="749"/>
                  </a:lnTo>
                  <a:lnTo>
                    <a:pt x="2181" y="755"/>
                  </a:lnTo>
                  <a:lnTo>
                    <a:pt x="2181" y="761"/>
                  </a:lnTo>
                  <a:lnTo>
                    <a:pt x="2181" y="767"/>
                  </a:lnTo>
                  <a:lnTo>
                    <a:pt x="2174" y="774"/>
                  </a:lnTo>
                  <a:lnTo>
                    <a:pt x="2174" y="780"/>
                  </a:lnTo>
                  <a:lnTo>
                    <a:pt x="2174" y="786"/>
                  </a:lnTo>
                  <a:lnTo>
                    <a:pt x="2174" y="798"/>
                  </a:lnTo>
                  <a:lnTo>
                    <a:pt x="2174" y="805"/>
                  </a:lnTo>
                  <a:lnTo>
                    <a:pt x="2174" y="811"/>
                  </a:lnTo>
                  <a:lnTo>
                    <a:pt x="2168" y="805"/>
                  </a:lnTo>
                  <a:lnTo>
                    <a:pt x="2162" y="805"/>
                  </a:lnTo>
                  <a:lnTo>
                    <a:pt x="2149" y="805"/>
                  </a:lnTo>
                  <a:lnTo>
                    <a:pt x="2143" y="798"/>
                  </a:lnTo>
                  <a:lnTo>
                    <a:pt x="2137" y="798"/>
                  </a:lnTo>
                  <a:lnTo>
                    <a:pt x="2130" y="792"/>
                  </a:lnTo>
                  <a:lnTo>
                    <a:pt x="2124" y="792"/>
                  </a:lnTo>
                  <a:lnTo>
                    <a:pt x="2124" y="786"/>
                  </a:lnTo>
                  <a:lnTo>
                    <a:pt x="2118" y="780"/>
                  </a:lnTo>
                  <a:lnTo>
                    <a:pt x="2111" y="780"/>
                  </a:lnTo>
                  <a:lnTo>
                    <a:pt x="2105" y="774"/>
                  </a:lnTo>
                  <a:lnTo>
                    <a:pt x="2105" y="774"/>
                  </a:lnTo>
                  <a:lnTo>
                    <a:pt x="2099" y="767"/>
                  </a:lnTo>
                  <a:lnTo>
                    <a:pt x="2099" y="767"/>
                  </a:lnTo>
                  <a:lnTo>
                    <a:pt x="2099" y="767"/>
                  </a:lnTo>
                  <a:lnTo>
                    <a:pt x="2099" y="767"/>
                  </a:lnTo>
                  <a:lnTo>
                    <a:pt x="2093" y="780"/>
                  </a:lnTo>
                  <a:lnTo>
                    <a:pt x="2080" y="792"/>
                  </a:lnTo>
                  <a:lnTo>
                    <a:pt x="2067" y="811"/>
                  </a:lnTo>
                  <a:lnTo>
                    <a:pt x="2055" y="836"/>
                  </a:lnTo>
                  <a:lnTo>
                    <a:pt x="2036" y="861"/>
                  </a:lnTo>
                  <a:lnTo>
                    <a:pt x="2023" y="886"/>
                  </a:lnTo>
                  <a:lnTo>
                    <a:pt x="2005" y="911"/>
                  </a:lnTo>
                  <a:lnTo>
                    <a:pt x="1992" y="942"/>
                  </a:lnTo>
                  <a:lnTo>
                    <a:pt x="1979" y="973"/>
                  </a:lnTo>
                  <a:lnTo>
                    <a:pt x="1973" y="998"/>
                  </a:lnTo>
                  <a:lnTo>
                    <a:pt x="1967" y="1023"/>
                  </a:lnTo>
                  <a:lnTo>
                    <a:pt x="1967" y="1048"/>
                  </a:lnTo>
                  <a:lnTo>
                    <a:pt x="1973" y="1067"/>
                  </a:lnTo>
                  <a:lnTo>
                    <a:pt x="1986" y="1079"/>
                  </a:lnTo>
                  <a:lnTo>
                    <a:pt x="1998" y="1091"/>
                  </a:lnTo>
                  <a:lnTo>
                    <a:pt x="2030" y="1098"/>
                  </a:lnTo>
                  <a:lnTo>
                    <a:pt x="2042" y="1098"/>
                  </a:lnTo>
                  <a:lnTo>
                    <a:pt x="2067" y="1091"/>
                  </a:lnTo>
                  <a:lnTo>
                    <a:pt x="2086" y="1079"/>
                  </a:lnTo>
                  <a:lnTo>
                    <a:pt x="2111" y="1060"/>
                  </a:lnTo>
                  <a:lnTo>
                    <a:pt x="2137" y="1042"/>
                  </a:lnTo>
                  <a:lnTo>
                    <a:pt x="2155" y="1023"/>
                  </a:lnTo>
                  <a:lnTo>
                    <a:pt x="2187" y="998"/>
                  </a:lnTo>
                  <a:lnTo>
                    <a:pt x="2212" y="973"/>
                  </a:lnTo>
                  <a:lnTo>
                    <a:pt x="2237" y="948"/>
                  </a:lnTo>
                  <a:lnTo>
                    <a:pt x="2269" y="923"/>
                  </a:lnTo>
                  <a:lnTo>
                    <a:pt x="2300" y="898"/>
                  </a:lnTo>
                  <a:lnTo>
                    <a:pt x="2331" y="880"/>
                  </a:lnTo>
                  <a:lnTo>
                    <a:pt x="2363" y="855"/>
                  </a:lnTo>
                  <a:lnTo>
                    <a:pt x="2394" y="842"/>
                  </a:lnTo>
                  <a:lnTo>
                    <a:pt x="2432" y="830"/>
                  </a:lnTo>
                  <a:lnTo>
                    <a:pt x="2463" y="817"/>
                  </a:lnTo>
                  <a:lnTo>
                    <a:pt x="2470" y="817"/>
                  </a:lnTo>
                  <a:lnTo>
                    <a:pt x="2482" y="817"/>
                  </a:lnTo>
                  <a:lnTo>
                    <a:pt x="2489" y="811"/>
                  </a:lnTo>
                  <a:lnTo>
                    <a:pt x="2507" y="811"/>
                  </a:lnTo>
                  <a:lnTo>
                    <a:pt x="2520" y="805"/>
                  </a:lnTo>
                  <a:lnTo>
                    <a:pt x="2533" y="798"/>
                  </a:lnTo>
                  <a:lnTo>
                    <a:pt x="2551" y="792"/>
                  </a:lnTo>
                  <a:lnTo>
                    <a:pt x="2564" y="786"/>
                  </a:lnTo>
                  <a:lnTo>
                    <a:pt x="2583" y="780"/>
                  </a:lnTo>
                  <a:lnTo>
                    <a:pt x="2595" y="774"/>
                  </a:lnTo>
                  <a:lnTo>
                    <a:pt x="2608" y="761"/>
                  </a:lnTo>
                  <a:lnTo>
                    <a:pt x="2620" y="755"/>
                  </a:lnTo>
                  <a:lnTo>
                    <a:pt x="2627" y="749"/>
                  </a:lnTo>
                  <a:lnTo>
                    <a:pt x="2639" y="736"/>
                  </a:lnTo>
                  <a:lnTo>
                    <a:pt x="2639" y="724"/>
                  </a:lnTo>
                  <a:lnTo>
                    <a:pt x="2639" y="711"/>
                  </a:lnTo>
                  <a:lnTo>
                    <a:pt x="2639" y="668"/>
                  </a:lnTo>
                  <a:lnTo>
                    <a:pt x="2633" y="611"/>
                  </a:lnTo>
                  <a:lnTo>
                    <a:pt x="2627" y="562"/>
                  </a:lnTo>
                  <a:lnTo>
                    <a:pt x="2620" y="505"/>
                  </a:lnTo>
                  <a:lnTo>
                    <a:pt x="2608" y="449"/>
                  </a:lnTo>
                  <a:lnTo>
                    <a:pt x="2602" y="393"/>
                  </a:lnTo>
                  <a:lnTo>
                    <a:pt x="2589" y="337"/>
                  </a:lnTo>
                  <a:lnTo>
                    <a:pt x="2583" y="287"/>
                  </a:lnTo>
                  <a:lnTo>
                    <a:pt x="2576" y="231"/>
                  </a:lnTo>
                  <a:lnTo>
                    <a:pt x="2570" y="188"/>
                  </a:lnTo>
                  <a:lnTo>
                    <a:pt x="2558" y="138"/>
                  </a:lnTo>
                  <a:lnTo>
                    <a:pt x="2558" y="100"/>
                  </a:lnTo>
                  <a:lnTo>
                    <a:pt x="2551" y="69"/>
                  </a:lnTo>
                  <a:lnTo>
                    <a:pt x="2551" y="38"/>
                  </a:lnTo>
                  <a:lnTo>
                    <a:pt x="2551" y="13"/>
                  </a:lnTo>
                  <a:lnTo>
                    <a:pt x="2551" y="0"/>
                  </a:lnTo>
                  <a:lnTo>
                    <a:pt x="2558" y="0"/>
                  </a:lnTo>
                  <a:lnTo>
                    <a:pt x="2558" y="0"/>
                  </a:lnTo>
                  <a:lnTo>
                    <a:pt x="2564" y="0"/>
                  </a:lnTo>
                  <a:lnTo>
                    <a:pt x="2564" y="7"/>
                  </a:lnTo>
                  <a:lnTo>
                    <a:pt x="2570" y="7"/>
                  </a:lnTo>
                  <a:lnTo>
                    <a:pt x="2570" y="7"/>
                  </a:lnTo>
                  <a:lnTo>
                    <a:pt x="2570" y="7"/>
                  </a:lnTo>
                  <a:lnTo>
                    <a:pt x="2576" y="13"/>
                  </a:lnTo>
                  <a:lnTo>
                    <a:pt x="2576" y="13"/>
                  </a:lnTo>
                  <a:lnTo>
                    <a:pt x="2576" y="19"/>
                  </a:lnTo>
                  <a:lnTo>
                    <a:pt x="2583" y="19"/>
                  </a:lnTo>
                  <a:lnTo>
                    <a:pt x="2583" y="25"/>
                  </a:lnTo>
                  <a:lnTo>
                    <a:pt x="2583" y="25"/>
                  </a:lnTo>
                  <a:lnTo>
                    <a:pt x="2583" y="32"/>
                  </a:lnTo>
                  <a:lnTo>
                    <a:pt x="2589" y="32"/>
                  </a:lnTo>
                  <a:lnTo>
                    <a:pt x="2589" y="38"/>
                  </a:lnTo>
                  <a:lnTo>
                    <a:pt x="2589" y="50"/>
                  </a:lnTo>
                  <a:lnTo>
                    <a:pt x="2595" y="63"/>
                  </a:lnTo>
                  <a:lnTo>
                    <a:pt x="2595" y="82"/>
                  </a:lnTo>
                  <a:lnTo>
                    <a:pt x="2602" y="100"/>
                  </a:lnTo>
                  <a:lnTo>
                    <a:pt x="2602" y="125"/>
                  </a:lnTo>
                  <a:lnTo>
                    <a:pt x="2608" y="144"/>
                  </a:lnTo>
                  <a:lnTo>
                    <a:pt x="2608" y="175"/>
                  </a:lnTo>
                  <a:lnTo>
                    <a:pt x="2614" y="206"/>
                  </a:lnTo>
                  <a:lnTo>
                    <a:pt x="2614" y="244"/>
                  </a:lnTo>
                  <a:lnTo>
                    <a:pt x="2620" y="281"/>
                  </a:lnTo>
                  <a:lnTo>
                    <a:pt x="2627" y="325"/>
                  </a:lnTo>
                  <a:lnTo>
                    <a:pt x="2633" y="375"/>
                  </a:lnTo>
                  <a:lnTo>
                    <a:pt x="2639" y="424"/>
                  </a:lnTo>
                  <a:lnTo>
                    <a:pt x="2652" y="481"/>
                  </a:lnTo>
                  <a:lnTo>
                    <a:pt x="2658" y="543"/>
                  </a:lnTo>
                  <a:lnTo>
                    <a:pt x="2671" y="605"/>
                  </a:lnTo>
                  <a:lnTo>
                    <a:pt x="2677" y="643"/>
                  </a:lnTo>
                  <a:lnTo>
                    <a:pt x="2677" y="674"/>
                  </a:lnTo>
                  <a:lnTo>
                    <a:pt x="2677" y="705"/>
                  </a:lnTo>
                  <a:lnTo>
                    <a:pt x="2664" y="736"/>
                  </a:lnTo>
                  <a:lnTo>
                    <a:pt x="2658" y="755"/>
                  </a:lnTo>
                  <a:lnTo>
                    <a:pt x="2646" y="780"/>
                  </a:lnTo>
                  <a:lnTo>
                    <a:pt x="2627" y="798"/>
                  </a:lnTo>
                  <a:lnTo>
                    <a:pt x="2608" y="817"/>
                  </a:lnTo>
                  <a:lnTo>
                    <a:pt x="2589" y="830"/>
                  </a:lnTo>
                  <a:lnTo>
                    <a:pt x="2570" y="848"/>
                  </a:lnTo>
                  <a:lnTo>
                    <a:pt x="2545" y="855"/>
                  </a:lnTo>
                  <a:lnTo>
                    <a:pt x="2520" y="867"/>
                  </a:lnTo>
                  <a:lnTo>
                    <a:pt x="2495" y="873"/>
                  </a:lnTo>
                  <a:lnTo>
                    <a:pt x="2470" y="880"/>
                  </a:lnTo>
                  <a:lnTo>
                    <a:pt x="2438" y="886"/>
                  </a:lnTo>
                  <a:lnTo>
                    <a:pt x="2413" y="892"/>
                  </a:lnTo>
                  <a:lnTo>
                    <a:pt x="2382" y="898"/>
                  </a:lnTo>
                  <a:lnTo>
                    <a:pt x="2350" y="911"/>
                  </a:lnTo>
                  <a:lnTo>
                    <a:pt x="2325" y="929"/>
                  </a:lnTo>
                  <a:lnTo>
                    <a:pt x="2300" y="948"/>
                  </a:lnTo>
                  <a:lnTo>
                    <a:pt x="2269" y="973"/>
                  </a:lnTo>
                  <a:lnTo>
                    <a:pt x="2243" y="998"/>
                  </a:lnTo>
                  <a:lnTo>
                    <a:pt x="2218" y="1023"/>
                  </a:lnTo>
                  <a:lnTo>
                    <a:pt x="2193" y="1048"/>
                  </a:lnTo>
                  <a:lnTo>
                    <a:pt x="2168" y="1073"/>
                  </a:lnTo>
                  <a:lnTo>
                    <a:pt x="2143" y="1091"/>
                  </a:lnTo>
                  <a:lnTo>
                    <a:pt x="2118" y="1110"/>
                  </a:lnTo>
                  <a:lnTo>
                    <a:pt x="2093" y="1129"/>
                  </a:lnTo>
                  <a:lnTo>
                    <a:pt x="2067" y="1141"/>
                  </a:lnTo>
                  <a:lnTo>
                    <a:pt x="2042" y="1154"/>
                  </a:lnTo>
                  <a:lnTo>
                    <a:pt x="2017" y="1154"/>
                  </a:lnTo>
                  <a:lnTo>
                    <a:pt x="1986" y="1148"/>
                  </a:lnTo>
                  <a:lnTo>
                    <a:pt x="1967" y="1135"/>
                  </a:lnTo>
                  <a:lnTo>
                    <a:pt x="1948" y="1123"/>
                  </a:lnTo>
                  <a:lnTo>
                    <a:pt x="1936" y="1110"/>
                  </a:lnTo>
                  <a:lnTo>
                    <a:pt x="1936" y="1091"/>
                  </a:lnTo>
                  <a:lnTo>
                    <a:pt x="1929" y="1073"/>
                  </a:lnTo>
                  <a:lnTo>
                    <a:pt x="1929" y="1054"/>
                  </a:lnTo>
                  <a:lnTo>
                    <a:pt x="1936" y="1029"/>
                  </a:lnTo>
                  <a:lnTo>
                    <a:pt x="1942" y="1004"/>
                  </a:lnTo>
                  <a:lnTo>
                    <a:pt x="1954" y="979"/>
                  </a:lnTo>
                  <a:lnTo>
                    <a:pt x="1967" y="954"/>
                  </a:lnTo>
                  <a:lnTo>
                    <a:pt x="1986" y="917"/>
                  </a:lnTo>
                  <a:lnTo>
                    <a:pt x="2005" y="886"/>
                  </a:lnTo>
                  <a:lnTo>
                    <a:pt x="2023" y="855"/>
                  </a:lnTo>
                  <a:lnTo>
                    <a:pt x="2049" y="817"/>
                  </a:lnTo>
                  <a:lnTo>
                    <a:pt x="2074" y="786"/>
                  </a:lnTo>
                  <a:lnTo>
                    <a:pt x="2099" y="749"/>
                  </a:lnTo>
                  <a:lnTo>
                    <a:pt x="2093" y="730"/>
                  </a:lnTo>
                  <a:lnTo>
                    <a:pt x="2080" y="730"/>
                  </a:lnTo>
                  <a:lnTo>
                    <a:pt x="2055" y="736"/>
                  </a:lnTo>
                  <a:lnTo>
                    <a:pt x="2017" y="761"/>
                  </a:lnTo>
                  <a:lnTo>
                    <a:pt x="1973" y="786"/>
                  </a:lnTo>
                  <a:lnTo>
                    <a:pt x="1923" y="823"/>
                  </a:lnTo>
                  <a:lnTo>
                    <a:pt x="1866" y="867"/>
                  </a:lnTo>
                  <a:lnTo>
                    <a:pt x="1804" y="911"/>
                  </a:lnTo>
                  <a:lnTo>
                    <a:pt x="1741" y="954"/>
                  </a:lnTo>
                  <a:lnTo>
                    <a:pt x="1678" y="998"/>
                  </a:lnTo>
                  <a:lnTo>
                    <a:pt x="1609" y="1035"/>
                  </a:lnTo>
                  <a:lnTo>
                    <a:pt x="1546" y="1073"/>
                  </a:lnTo>
                  <a:lnTo>
                    <a:pt x="1489" y="1104"/>
                  </a:lnTo>
                  <a:lnTo>
                    <a:pt x="1433" y="1123"/>
                  </a:lnTo>
                  <a:lnTo>
                    <a:pt x="1389" y="1135"/>
                  </a:lnTo>
                  <a:lnTo>
                    <a:pt x="1345" y="1135"/>
                  </a:lnTo>
                  <a:lnTo>
                    <a:pt x="1320" y="1129"/>
                  </a:lnTo>
                  <a:lnTo>
                    <a:pt x="1295" y="1110"/>
                  </a:lnTo>
                  <a:lnTo>
                    <a:pt x="1276" y="1098"/>
                  </a:lnTo>
                  <a:lnTo>
                    <a:pt x="1263" y="1073"/>
                  </a:lnTo>
                  <a:lnTo>
                    <a:pt x="1251" y="1054"/>
                  </a:lnTo>
                  <a:lnTo>
                    <a:pt x="1251" y="1029"/>
                  </a:lnTo>
                  <a:lnTo>
                    <a:pt x="1251" y="1004"/>
                  </a:lnTo>
                  <a:lnTo>
                    <a:pt x="1251" y="973"/>
                  </a:lnTo>
                  <a:lnTo>
                    <a:pt x="1257" y="942"/>
                  </a:lnTo>
                  <a:lnTo>
                    <a:pt x="1263" y="917"/>
                  </a:lnTo>
                  <a:lnTo>
                    <a:pt x="1276" y="886"/>
                  </a:lnTo>
                  <a:lnTo>
                    <a:pt x="1288" y="861"/>
                  </a:lnTo>
                  <a:lnTo>
                    <a:pt x="1301" y="830"/>
                  </a:lnTo>
                  <a:lnTo>
                    <a:pt x="1313" y="805"/>
                  </a:lnTo>
                  <a:lnTo>
                    <a:pt x="1326" y="786"/>
                  </a:lnTo>
                  <a:lnTo>
                    <a:pt x="1332" y="767"/>
                  </a:lnTo>
                  <a:lnTo>
                    <a:pt x="1263" y="786"/>
                  </a:lnTo>
                  <a:lnTo>
                    <a:pt x="1207" y="805"/>
                  </a:lnTo>
                  <a:lnTo>
                    <a:pt x="1150" y="830"/>
                  </a:lnTo>
                  <a:lnTo>
                    <a:pt x="1100" y="855"/>
                  </a:lnTo>
                  <a:lnTo>
                    <a:pt x="1062" y="886"/>
                  </a:lnTo>
                  <a:lnTo>
                    <a:pt x="1024" y="917"/>
                  </a:lnTo>
                  <a:lnTo>
                    <a:pt x="987" y="948"/>
                  </a:lnTo>
                  <a:lnTo>
                    <a:pt x="961" y="973"/>
                  </a:lnTo>
                  <a:lnTo>
                    <a:pt x="936" y="1004"/>
                  </a:lnTo>
                  <a:lnTo>
                    <a:pt x="911" y="1035"/>
                  </a:lnTo>
                  <a:lnTo>
                    <a:pt x="886" y="1060"/>
                  </a:lnTo>
                  <a:lnTo>
                    <a:pt x="867" y="1085"/>
                  </a:lnTo>
                  <a:lnTo>
                    <a:pt x="842" y="1104"/>
                  </a:lnTo>
                  <a:lnTo>
                    <a:pt x="817" y="1123"/>
                  </a:lnTo>
                  <a:lnTo>
                    <a:pt x="792" y="1135"/>
                  </a:lnTo>
                  <a:lnTo>
                    <a:pt x="767" y="1141"/>
                  </a:lnTo>
                  <a:lnTo>
                    <a:pt x="729" y="1141"/>
                  </a:lnTo>
                  <a:lnTo>
                    <a:pt x="704" y="1129"/>
                  </a:lnTo>
                  <a:lnTo>
                    <a:pt x="685" y="1110"/>
                  </a:lnTo>
                  <a:lnTo>
                    <a:pt x="672" y="1091"/>
                  </a:lnTo>
                  <a:lnTo>
                    <a:pt x="666" y="1060"/>
                  </a:lnTo>
                  <a:lnTo>
                    <a:pt x="666" y="1029"/>
                  </a:lnTo>
                  <a:lnTo>
                    <a:pt x="672" y="992"/>
                  </a:lnTo>
                  <a:lnTo>
                    <a:pt x="679" y="954"/>
                  </a:lnTo>
                  <a:lnTo>
                    <a:pt x="698" y="917"/>
                  </a:lnTo>
                  <a:lnTo>
                    <a:pt x="710" y="880"/>
                  </a:lnTo>
                  <a:lnTo>
                    <a:pt x="729" y="842"/>
                  </a:lnTo>
                  <a:lnTo>
                    <a:pt x="742" y="805"/>
                  </a:lnTo>
                  <a:lnTo>
                    <a:pt x="760" y="774"/>
                  </a:lnTo>
                  <a:lnTo>
                    <a:pt x="773" y="749"/>
                  </a:lnTo>
                  <a:lnTo>
                    <a:pt x="786" y="730"/>
                  </a:lnTo>
                  <a:lnTo>
                    <a:pt x="798" y="711"/>
                  </a:lnTo>
                  <a:lnTo>
                    <a:pt x="792" y="711"/>
                  </a:lnTo>
                  <a:lnTo>
                    <a:pt x="792" y="717"/>
                  </a:lnTo>
                  <a:lnTo>
                    <a:pt x="779" y="717"/>
                  </a:lnTo>
                  <a:lnTo>
                    <a:pt x="773" y="724"/>
                  </a:lnTo>
                  <a:lnTo>
                    <a:pt x="760" y="724"/>
                  </a:lnTo>
                  <a:lnTo>
                    <a:pt x="748" y="724"/>
                  </a:lnTo>
                  <a:lnTo>
                    <a:pt x="735" y="730"/>
                  </a:lnTo>
                  <a:lnTo>
                    <a:pt x="723" y="730"/>
                  </a:lnTo>
                  <a:lnTo>
                    <a:pt x="704" y="724"/>
                  </a:lnTo>
                  <a:lnTo>
                    <a:pt x="685" y="717"/>
                  </a:lnTo>
                  <a:lnTo>
                    <a:pt x="672" y="711"/>
                  </a:lnTo>
                  <a:lnTo>
                    <a:pt x="654" y="705"/>
                  </a:lnTo>
                  <a:lnTo>
                    <a:pt x="635" y="692"/>
                  </a:lnTo>
                  <a:lnTo>
                    <a:pt x="622" y="674"/>
                  </a:lnTo>
                  <a:lnTo>
                    <a:pt x="603" y="649"/>
                  </a:lnTo>
                  <a:lnTo>
                    <a:pt x="591" y="624"/>
                  </a:lnTo>
                  <a:lnTo>
                    <a:pt x="584" y="624"/>
                  </a:lnTo>
                  <a:lnTo>
                    <a:pt x="584" y="630"/>
                  </a:lnTo>
                  <a:lnTo>
                    <a:pt x="578" y="636"/>
                  </a:lnTo>
                  <a:lnTo>
                    <a:pt x="572" y="636"/>
                  </a:lnTo>
                  <a:lnTo>
                    <a:pt x="559" y="643"/>
                  </a:lnTo>
                  <a:lnTo>
                    <a:pt x="553" y="649"/>
                  </a:lnTo>
                  <a:lnTo>
                    <a:pt x="547" y="655"/>
                  </a:lnTo>
                  <a:lnTo>
                    <a:pt x="540" y="661"/>
                  </a:lnTo>
                  <a:lnTo>
                    <a:pt x="534" y="668"/>
                  </a:lnTo>
                  <a:lnTo>
                    <a:pt x="528" y="674"/>
                  </a:lnTo>
                  <a:lnTo>
                    <a:pt x="522" y="680"/>
                  </a:lnTo>
                  <a:lnTo>
                    <a:pt x="522" y="686"/>
                  </a:lnTo>
                  <a:lnTo>
                    <a:pt x="515" y="699"/>
                  </a:lnTo>
                  <a:lnTo>
                    <a:pt x="509" y="705"/>
                  </a:lnTo>
                  <a:lnTo>
                    <a:pt x="509" y="705"/>
                  </a:lnTo>
                  <a:lnTo>
                    <a:pt x="509" y="711"/>
                  </a:lnTo>
                  <a:lnTo>
                    <a:pt x="509" y="730"/>
                  </a:lnTo>
                  <a:lnTo>
                    <a:pt x="515" y="749"/>
                  </a:lnTo>
                  <a:lnTo>
                    <a:pt x="522" y="761"/>
                  </a:lnTo>
                  <a:lnTo>
                    <a:pt x="534" y="774"/>
                  </a:lnTo>
                  <a:lnTo>
                    <a:pt x="540" y="786"/>
                  </a:lnTo>
                  <a:lnTo>
                    <a:pt x="559" y="798"/>
                  </a:lnTo>
                  <a:lnTo>
                    <a:pt x="572" y="805"/>
                  </a:lnTo>
                  <a:lnTo>
                    <a:pt x="584" y="817"/>
                  </a:lnTo>
                  <a:lnTo>
                    <a:pt x="597" y="823"/>
                  </a:lnTo>
                  <a:lnTo>
                    <a:pt x="610" y="836"/>
                  </a:lnTo>
                  <a:lnTo>
                    <a:pt x="628" y="842"/>
                  </a:lnTo>
                  <a:lnTo>
                    <a:pt x="635" y="848"/>
                  </a:lnTo>
                  <a:lnTo>
                    <a:pt x="647" y="855"/>
                  </a:lnTo>
                  <a:lnTo>
                    <a:pt x="654" y="861"/>
                  </a:lnTo>
                  <a:lnTo>
                    <a:pt x="660" y="867"/>
                  </a:lnTo>
                  <a:lnTo>
                    <a:pt x="660" y="873"/>
                  </a:lnTo>
                  <a:lnTo>
                    <a:pt x="660" y="873"/>
                  </a:lnTo>
                  <a:lnTo>
                    <a:pt x="660" y="880"/>
                  </a:lnTo>
                  <a:lnTo>
                    <a:pt x="660" y="880"/>
                  </a:lnTo>
                  <a:lnTo>
                    <a:pt x="660" y="886"/>
                  </a:lnTo>
                  <a:lnTo>
                    <a:pt x="660" y="892"/>
                  </a:lnTo>
                  <a:lnTo>
                    <a:pt x="660" y="892"/>
                  </a:lnTo>
                  <a:lnTo>
                    <a:pt x="660" y="898"/>
                  </a:lnTo>
                  <a:lnTo>
                    <a:pt x="660" y="898"/>
                  </a:lnTo>
                  <a:lnTo>
                    <a:pt x="660" y="904"/>
                  </a:lnTo>
                  <a:lnTo>
                    <a:pt x="660" y="904"/>
                  </a:lnTo>
                  <a:lnTo>
                    <a:pt x="654" y="911"/>
                  </a:lnTo>
                  <a:lnTo>
                    <a:pt x="654" y="911"/>
                  </a:lnTo>
                  <a:lnTo>
                    <a:pt x="654" y="917"/>
                  </a:lnTo>
                  <a:lnTo>
                    <a:pt x="654" y="917"/>
                  </a:lnTo>
                  <a:lnTo>
                    <a:pt x="647" y="917"/>
                  </a:lnTo>
                  <a:lnTo>
                    <a:pt x="647" y="923"/>
                  </a:lnTo>
                  <a:lnTo>
                    <a:pt x="597" y="904"/>
                  </a:lnTo>
                  <a:lnTo>
                    <a:pt x="553" y="892"/>
                  </a:lnTo>
                  <a:lnTo>
                    <a:pt x="509" y="892"/>
                  </a:lnTo>
                  <a:lnTo>
                    <a:pt x="465" y="898"/>
                  </a:lnTo>
                  <a:lnTo>
                    <a:pt x="427" y="911"/>
                  </a:lnTo>
                  <a:lnTo>
                    <a:pt x="383" y="923"/>
                  </a:lnTo>
                  <a:lnTo>
                    <a:pt x="352" y="942"/>
                  </a:lnTo>
                  <a:lnTo>
                    <a:pt x="320" y="961"/>
                  </a:lnTo>
                  <a:lnTo>
                    <a:pt x="283" y="986"/>
                  </a:lnTo>
                  <a:lnTo>
                    <a:pt x="251" y="1010"/>
                  </a:lnTo>
                  <a:lnTo>
                    <a:pt x="220" y="1029"/>
                  </a:lnTo>
                  <a:lnTo>
                    <a:pt x="189" y="1054"/>
                  </a:lnTo>
                  <a:lnTo>
                    <a:pt x="157" y="1073"/>
                  </a:lnTo>
                  <a:lnTo>
                    <a:pt x="132" y="1085"/>
                  </a:lnTo>
                  <a:lnTo>
                    <a:pt x="94" y="1098"/>
                  </a:lnTo>
                  <a:lnTo>
                    <a:pt x="63" y="1104"/>
                  </a:lnTo>
                  <a:lnTo>
                    <a:pt x="57" y="1104"/>
                  </a:lnTo>
                  <a:lnTo>
                    <a:pt x="44" y="1098"/>
                  </a:lnTo>
                  <a:lnTo>
                    <a:pt x="31" y="1091"/>
                  </a:lnTo>
                  <a:lnTo>
                    <a:pt x="25" y="1079"/>
                  </a:lnTo>
                  <a:lnTo>
                    <a:pt x="19" y="1067"/>
                  </a:lnTo>
                  <a:lnTo>
                    <a:pt x="13" y="1048"/>
                  </a:lnTo>
                  <a:lnTo>
                    <a:pt x="6" y="1029"/>
                  </a:lnTo>
                  <a:lnTo>
                    <a:pt x="0" y="1010"/>
                  </a:lnTo>
                  <a:lnTo>
                    <a:pt x="0" y="986"/>
                  </a:lnTo>
                  <a:lnTo>
                    <a:pt x="0" y="961"/>
                  </a:lnTo>
                  <a:lnTo>
                    <a:pt x="6" y="929"/>
                  </a:lnTo>
                  <a:lnTo>
                    <a:pt x="13" y="904"/>
                  </a:lnTo>
                  <a:lnTo>
                    <a:pt x="25" y="873"/>
                  </a:lnTo>
                  <a:lnTo>
                    <a:pt x="38" y="842"/>
                  </a:lnTo>
                  <a:lnTo>
                    <a:pt x="57" y="811"/>
                  </a:lnTo>
                  <a:lnTo>
                    <a:pt x="82" y="780"/>
                  </a:lnTo>
                  <a:lnTo>
                    <a:pt x="75" y="767"/>
                  </a:lnTo>
                  <a:lnTo>
                    <a:pt x="69" y="755"/>
                  </a:lnTo>
                  <a:lnTo>
                    <a:pt x="63" y="749"/>
                  </a:lnTo>
                  <a:lnTo>
                    <a:pt x="57" y="730"/>
                  </a:lnTo>
                  <a:lnTo>
                    <a:pt x="50" y="711"/>
                  </a:lnTo>
                  <a:lnTo>
                    <a:pt x="44" y="692"/>
                  </a:lnTo>
                  <a:lnTo>
                    <a:pt x="44" y="674"/>
                  </a:lnTo>
                  <a:lnTo>
                    <a:pt x="44" y="649"/>
                  </a:lnTo>
                  <a:lnTo>
                    <a:pt x="44" y="618"/>
                  </a:lnTo>
                  <a:lnTo>
                    <a:pt x="44" y="587"/>
                  </a:lnTo>
                  <a:lnTo>
                    <a:pt x="50" y="549"/>
                  </a:lnTo>
                  <a:lnTo>
                    <a:pt x="57" y="512"/>
                  </a:lnTo>
                  <a:lnTo>
                    <a:pt x="69" y="468"/>
                  </a:lnTo>
                  <a:lnTo>
                    <a:pt x="82" y="424"/>
                  </a:lnTo>
                  <a:lnTo>
                    <a:pt x="101" y="375"/>
                  </a:lnTo>
                  <a:lnTo>
                    <a:pt x="126" y="318"/>
                  </a:lnTo>
                  <a:lnTo>
                    <a:pt x="132" y="325"/>
                  </a:lnTo>
                  <a:lnTo>
                    <a:pt x="132" y="337"/>
                  </a:lnTo>
                  <a:lnTo>
                    <a:pt x="126" y="350"/>
                  </a:lnTo>
                  <a:lnTo>
                    <a:pt x="126" y="375"/>
                  </a:lnTo>
                  <a:lnTo>
                    <a:pt x="119" y="393"/>
                  </a:lnTo>
                  <a:lnTo>
                    <a:pt x="107" y="424"/>
                  </a:lnTo>
                  <a:lnTo>
                    <a:pt x="101" y="449"/>
                  </a:lnTo>
                  <a:lnTo>
                    <a:pt x="88" y="481"/>
                  </a:lnTo>
                  <a:lnTo>
                    <a:pt x="82" y="512"/>
                  </a:lnTo>
                  <a:lnTo>
                    <a:pt x="75" y="543"/>
                  </a:lnTo>
                  <a:lnTo>
                    <a:pt x="69" y="574"/>
                  </a:lnTo>
                  <a:lnTo>
                    <a:pt x="63" y="605"/>
                  </a:lnTo>
                  <a:lnTo>
                    <a:pt x="57" y="630"/>
                  </a:lnTo>
                  <a:lnTo>
                    <a:pt x="57" y="661"/>
                  </a:lnTo>
                  <a:lnTo>
                    <a:pt x="63" y="686"/>
                  </a:lnTo>
                  <a:lnTo>
                    <a:pt x="69" y="705"/>
                  </a:lnTo>
                  <a:lnTo>
                    <a:pt x="75" y="717"/>
                  </a:lnTo>
                  <a:lnTo>
                    <a:pt x="82" y="730"/>
                  </a:lnTo>
                  <a:lnTo>
                    <a:pt x="88" y="736"/>
                  </a:lnTo>
                  <a:lnTo>
                    <a:pt x="94" y="736"/>
                  </a:lnTo>
                  <a:lnTo>
                    <a:pt x="101" y="736"/>
                  </a:lnTo>
                  <a:lnTo>
                    <a:pt x="107" y="730"/>
                  </a:lnTo>
                  <a:lnTo>
                    <a:pt x="113" y="724"/>
                  </a:lnTo>
                  <a:lnTo>
                    <a:pt x="119" y="717"/>
                  </a:lnTo>
                  <a:lnTo>
                    <a:pt x="126" y="705"/>
                  </a:lnTo>
                  <a:lnTo>
                    <a:pt x="126" y="699"/>
                  </a:lnTo>
                  <a:lnTo>
                    <a:pt x="132" y="692"/>
                  </a:lnTo>
                  <a:lnTo>
                    <a:pt x="132" y="680"/>
                  </a:lnTo>
                  <a:lnTo>
                    <a:pt x="138" y="674"/>
                  </a:lnTo>
                  <a:lnTo>
                    <a:pt x="138" y="668"/>
                  </a:lnTo>
                  <a:lnTo>
                    <a:pt x="138" y="668"/>
                  </a:lnTo>
                  <a:lnTo>
                    <a:pt x="145" y="668"/>
                  </a:lnTo>
                  <a:lnTo>
                    <a:pt x="145" y="674"/>
                  </a:lnTo>
                  <a:lnTo>
                    <a:pt x="145" y="680"/>
                  </a:lnTo>
                  <a:lnTo>
                    <a:pt x="151" y="686"/>
                  </a:lnTo>
                  <a:lnTo>
                    <a:pt x="151" y="692"/>
                  </a:lnTo>
                  <a:lnTo>
                    <a:pt x="151" y="699"/>
                  </a:lnTo>
                  <a:lnTo>
                    <a:pt x="145" y="705"/>
                  </a:lnTo>
                  <a:lnTo>
                    <a:pt x="145" y="717"/>
                  </a:lnTo>
                  <a:lnTo>
                    <a:pt x="138" y="724"/>
                  </a:lnTo>
                  <a:lnTo>
                    <a:pt x="138" y="736"/>
                  </a:lnTo>
                  <a:lnTo>
                    <a:pt x="132" y="742"/>
                  </a:lnTo>
                  <a:lnTo>
                    <a:pt x="126" y="749"/>
                  </a:lnTo>
                  <a:lnTo>
                    <a:pt x="119" y="755"/>
                  </a:lnTo>
                  <a:lnTo>
                    <a:pt x="113" y="761"/>
                  </a:lnTo>
                  <a:lnTo>
                    <a:pt x="107" y="767"/>
                  </a:lnTo>
                  <a:lnTo>
                    <a:pt x="101" y="774"/>
                  </a:lnTo>
                  <a:lnTo>
                    <a:pt x="88" y="780"/>
                  </a:lnTo>
                  <a:lnTo>
                    <a:pt x="82" y="792"/>
                  </a:lnTo>
                  <a:lnTo>
                    <a:pt x="75" y="805"/>
                  </a:lnTo>
                  <a:lnTo>
                    <a:pt x="69" y="823"/>
                  </a:lnTo>
                  <a:lnTo>
                    <a:pt x="57" y="836"/>
                  </a:lnTo>
                  <a:lnTo>
                    <a:pt x="50" y="855"/>
                  </a:lnTo>
                  <a:lnTo>
                    <a:pt x="44" y="867"/>
                  </a:lnTo>
                  <a:lnTo>
                    <a:pt x="38" y="886"/>
                  </a:lnTo>
                  <a:lnTo>
                    <a:pt x="31" y="898"/>
                  </a:lnTo>
                  <a:lnTo>
                    <a:pt x="25" y="917"/>
                  </a:lnTo>
                  <a:lnTo>
                    <a:pt x="19" y="929"/>
                  </a:lnTo>
                  <a:lnTo>
                    <a:pt x="19" y="948"/>
                  </a:lnTo>
                  <a:lnTo>
                    <a:pt x="13" y="961"/>
                  </a:lnTo>
                  <a:lnTo>
                    <a:pt x="13" y="979"/>
                  </a:lnTo>
                  <a:lnTo>
                    <a:pt x="13" y="992"/>
                  </a:lnTo>
                  <a:lnTo>
                    <a:pt x="19" y="1010"/>
                  </a:lnTo>
                  <a:lnTo>
                    <a:pt x="25" y="1029"/>
                  </a:lnTo>
                  <a:lnTo>
                    <a:pt x="31" y="1042"/>
                  </a:lnTo>
                  <a:lnTo>
                    <a:pt x="50" y="1042"/>
                  </a:lnTo>
                  <a:lnTo>
                    <a:pt x="75" y="1042"/>
                  </a:lnTo>
                  <a:lnTo>
                    <a:pt x="101" y="1029"/>
                  </a:lnTo>
                  <a:lnTo>
                    <a:pt x="132" y="1017"/>
                  </a:lnTo>
                  <a:lnTo>
                    <a:pt x="170" y="998"/>
                  </a:lnTo>
                  <a:lnTo>
                    <a:pt x="201" y="979"/>
                  </a:lnTo>
                  <a:lnTo>
                    <a:pt x="239" y="954"/>
                  </a:lnTo>
                  <a:lnTo>
                    <a:pt x="283" y="929"/>
                  </a:lnTo>
                  <a:lnTo>
                    <a:pt x="320" y="911"/>
                  </a:lnTo>
                  <a:lnTo>
                    <a:pt x="358" y="886"/>
                  </a:lnTo>
                  <a:lnTo>
                    <a:pt x="390" y="861"/>
                  </a:lnTo>
                  <a:lnTo>
                    <a:pt x="427" y="848"/>
                  </a:lnTo>
                  <a:lnTo>
                    <a:pt x="459" y="836"/>
                  </a:lnTo>
                  <a:lnTo>
                    <a:pt x="484" y="830"/>
                  </a:lnTo>
                  <a:lnTo>
                    <a:pt x="503" y="830"/>
                  </a:lnTo>
                  <a:lnTo>
                    <a:pt x="490" y="798"/>
                  </a:lnTo>
                  <a:lnTo>
                    <a:pt x="484" y="761"/>
                  </a:lnTo>
                  <a:lnTo>
                    <a:pt x="484" y="736"/>
                  </a:lnTo>
                  <a:lnTo>
                    <a:pt x="490" y="705"/>
                  </a:lnTo>
                  <a:lnTo>
                    <a:pt x="496" y="680"/>
                  </a:lnTo>
                  <a:lnTo>
                    <a:pt x="509" y="655"/>
                  </a:lnTo>
                  <a:lnTo>
                    <a:pt x="522" y="636"/>
                  </a:lnTo>
                  <a:lnTo>
                    <a:pt x="534" y="618"/>
                  </a:lnTo>
                  <a:lnTo>
                    <a:pt x="547" y="599"/>
                  </a:lnTo>
                  <a:lnTo>
                    <a:pt x="566" y="587"/>
                  </a:lnTo>
                  <a:lnTo>
                    <a:pt x="578" y="574"/>
                  </a:lnTo>
                  <a:lnTo>
                    <a:pt x="591" y="568"/>
                  </a:lnTo>
                  <a:lnTo>
                    <a:pt x="610" y="562"/>
                  </a:lnTo>
                  <a:lnTo>
                    <a:pt x="616" y="555"/>
                  </a:lnTo>
                  <a:lnTo>
                    <a:pt x="628" y="562"/>
                  </a:lnTo>
                  <a:lnTo>
                    <a:pt x="628" y="562"/>
                  </a:lnTo>
                  <a:lnTo>
                    <a:pt x="641" y="593"/>
                  </a:lnTo>
                  <a:lnTo>
                    <a:pt x="654" y="618"/>
                  </a:lnTo>
                  <a:lnTo>
                    <a:pt x="679" y="636"/>
                  </a:lnTo>
                  <a:lnTo>
                    <a:pt x="698" y="649"/>
                  </a:lnTo>
                  <a:lnTo>
                    <a:pt x="716" y="655"/>
                  </a:lnTo>
                  <a:lnTo>
                    <a:pt x="742" y="655"/>
                  </a:lnTo>
                  <a:lnTo>
                    <a:pt x="767" y="655"/>
                  </a:lnTo>
                  <a:lnTo>
                    <a:pt x="792" y="649"/>
                  </a:lnTo>
                  <a:lnTo>
                    <a:pt x="823" y="643"/>
                  </a:lnTo>
                  <a:lnTo>
                    <a:pt x="848" y="636"/>
                  </a:lnTo>
                  <a:lnTo>
                    <a:pt x="873" y="624"/>
                  </a:lnTo>
                  <a:lnTo>
                    <a:pt x="899" y="611"/>
                  </a:lnTo>
                  <a:lnTo>
                    <a:pt x="917" y="599"/>
                  </a:lnTo>
                  <a:lnTo>
                    <a:pt x="936" y="593"/>
                  </a:lnTo>
                  <a:lnTo>
                    <a:pt x="955" y="587"/>
                  </a:lnTo>
                  <a:lnTo>
                    <a:pt x="974" y="580"/>
                  </a:lnTo>
                  <a:lnTo>
                    <a:pt x="930" y="568"/>
                  </a:lnTo>
                  <a:lnTo>
                    <a:pt x="886" y="555"/>
                  </a:lnTo>
                  <a:lnTo>
                    <a:pt x="855" y="549"/>
                  </a:lnTo>
                  <a:lnTo>
                    <a:pt x="823" y="543"/>
                  </a:lnTo>
                  <a:lnTo>
                    <a:pt x="792" y="537"/>
                  </a:lnTo>
                  <a:lnTo>
                    <a:pt x="767" y="537"/>
                  </a:lnTo>
                  <a:lnTo>
                    <a:pt x="742" y="537"/>
                  </a:lnTo>
                  <a:lnTo>
                    <a:pt x="723" y="537"/>
                  </a:lnTo>
                  <a:lnTo>
                    <a:pt x="704" y="537"/>
                  </a:lnTo>
                  <a:lnTo>
                    <a:pt x="691" y="543"/>
                  </a:lnTo>
                  <a:lnTo>
                    <a:pt x="679" y="543"/>
                  </a:lnTo>
                  <a:lnTo>
                    <a:pt x="666" y="549"/>
                  </a:lnTo>
                  <a:lnTo>
                    <a:pt x="660" y="549"/>
                  </a:lnTo>
                  <a:lnTo>
                    <a:pt x="647" y="549"/>
                  </a:lnTo>
                  <a:lnTo>
                    <a:pt x="641" y="549"/>
                  </a:lnTo>
                  <a:lnTo>
                    <a:pt x="641" y="549"/>
                  </a:lnTo>
                  <a:lnTo>
                    <a:pt x="635" y="543"/>
                  </a:lnTo>
                  <a:lnTo>
                    <a:pt x="635" y="537"/>
                  </a:lnTo>
                  <a:lnTo>
                    <a:pt x="635" y="530"/>
                  </a:lnTo>
                  <a:lnTo>
                    <a:pt x="635" y="524"/>
                  </a:lnTo>
                  <a:lnTo>
                    <a:pt x="641" y="518"/>
                  </a:lnTo>
                  <a:lnTo>
                    <a:pt x="641" y="505"/>
                  </a:lnTo>
                  <a:lnTo>
                    <a:pt x="647" y="499"/>
                  </a:lnTo>
                  <a:lnTo>
                    <a:pt x="647" y="493"/>
                  </a:lnTo>
                  <a:lnTo>
                    <a:pt x="654" y="481"/>
                  </a:lnTo>
                  <a:lnTo>
                    <a:pt x="666" y="474"/>
                  </a:lnTo>
                  <a:lnTo>
                    <a:pt x="672" y="468"/>
                  </a:lnTo>
                  <a:lnTo>
                    <a:pt x="679" y="462"/>
                  </a:lnTo>
                  <a:lnTo>
                    <a:pt x="691" y="456"/>
                  </a:lnTo>
                  <a:lnTo>
                    <a:pt x="704" y="456"/>
                  </a:lnTo>
                  <a:lnTo>
                    <a:pt x="716" y="456"/>
                  </a:lnTo>
                  <a:lnTo>
                    <a:pt x="729" y="456"/>
                  </a:lnTo>
                  <a:lnTo>
                    <a:pt x="760" y="462"/>
                  </a:lnTo>
                  <a:lnTo>
                    <a:pt x="792" y="462"/>
                  </a:lnTo>
                  <a:lnTo>
                    <a:pt x="817" y="468"/>
                  </a:lnTo>
                  <a:lnTo>
                    <a:pt x="842" y="474"/>
                  </a:lnTo>
                  <a:lnTo>
                    <a:pt x="873" y="481"/>
                  </a:lnTo>
                  <a:lnTo>
                    <a:pt x="899" y="487"/>
                  </a:lnTo>
                  <a:lnTo>
                    <a:pt x="924" y="493"/>
                  </a:lnTo>
                  <a:lnTo>
                    <a:pt x="949" y="499"/>
                  </a:lnTo>
                  <a:lnTo>
                    <a:pt x="980" y="505"/>
                  </a:lnTo>
                  <a:lnTo>
                    <a:pt x="1012" y="512"/>
                  </a:lnTo>
                  <a:lnTo>
                    <a:pt x="1043" y="518"/>
                  </a:lnTo>
                  <a:lnTo>
                    <a:pt x="1081" y="524"/>
                  </a:lnTo>
                  <a:lnTo>
                    <a:pt x="1112" y="524"/>
                  </a:lnTo>
                  <a:lnTo>
                    <a:pt x="1156" y="530"/>
                  </a:lnTo>
                  <a:lnTo>
                    <a:pt x="1200" y="537"/>
                  </a:lnTo>
                  <a:lnTo>
                    <a:pt x="1251" y="543"/>
                  </a:lnTo>
                  <a:lnTo>
                    <a:pt x="1244" y="549"/>
                  </a:lnTo>
                  <a:lnTo>
                    <a:pt x="1244" y="562"/>
                  </a:lnTo>
                  <a:lnTo>
                    <a:pt x="1244" y="568"/>
                  </a:lnTo>
                  <a:lnTo>
                    <a:pt x="1238" y="574"/>
                  </a:lnTo>
                  <a:lnTo>
                    <a:pt x="1238" y="580"/>
                  </a:lnTo>
                  <a:lnTo>
                    <a:pt x="1232" y="587"/>
                  </a:lnTo>
                  <a:lnTo>
                    <a:pt x="1232" y="593"/>
                  </a:lnTo>
                  <a:lnTo>
                    <a:pt x="1225" y="599"/>
                  </a:lnTo>
                  <a:lnTo>
                    <a:pt x="1219" y="599"/>
                  </a:lnTo>
                  <a:lnTo>
                    <a:pt x="1213" y="599"/>
                  </a:lnTo>
                  <a:lnTo>
                    <a:pt x="1200" y="599"/>
                  </a:lnTo>
                  <a:lnTo>
                    <a:pt x="1188" y="605"/>
                  </a:lnTo>
                  <a:lnTo>
                    <a:pt x="1175" y="605"/>
                  </a:lnTo>
                  <a:lnTo>
                    <a:pt x="1156" y="605"/>
                  </a:lnTo>
                  <a:lnTo>
                    <a:pt x="1137" y="605"/>
                  </a:lnTo>
                  <a:lnTo>
                    <a:pt x="1112" y="605"/>
                  </a:lnTo>
                  <a:lnTo>
                    <a:pt x="1093" y="605"/>
                  </a:lnTo>
                  <a:lnTo>
                    <a:pt x="1075" y="605"/>
                  </a:lnTo>
                  <a:lnTo>
                    <a:pt x="1056" y="611"/>
                  </a:lnTo>
                  <a:lnTo>
                    <a:pt x="1043" y="611"/>
                  </a:lnTo>
                  <a:lnTo>
                    <a:pt x="1031" y="618"/>
                  </a:lnTo>
                  <a:lnTo>
                    <a:pt x="1018" y="618"/>
                  </a:lnTo>
                  <a:lnTo>
                    <a:pt x="1005" y="624"/>
                  </a:lnTo>
                  <a:lnTo>
                    <a:pt x="993" y="630"/>
                  </a:lnTo>
                  <a:lnTo>
                    <a:pt x="980" y="636"/>
                  </a:lnTo>
                  <a:lnTo>
                    <a:pt x="961" y="649"/>
                  </a:lnTo>
                  <a:lnTo>
                    <a:pt x="943" y="655"/>
                  </a:lnTo>
                  <a:lnTo>
                    <a:pt x="930" y="661"/>
                  </a:lnTo>
                  <a:lnTo>
                    <a:pt x="905" y="674"/>
                  </a:lnTo>
                  <a:lnTo>
                    <a:pt x="880" y="680"/>
                  </a:lnTo>
                  <a:lnTo>
                    <a:pt x="848" y="692"/>
                  </a:lnTo>
                  <a:lnTo>
                    <a:pt x="817" y="705"/>
                  </a:lnTo>
                  <a:lnTo>
                    <a:pt x="798" y="736"/>
                  </a:lnTo>
                  <a:lnTo>
                    <a:pt x="779" y="767"/>
                  </a:lnTo>
                  <a:lnTo>
                    <a:pt x="760" y="798"/>
                  </a:lnTo>
                  <a:lnTo>
                    <a:pt x="742" y="830"/>
                  </a:lnTo>
                  <a:lnTo>
                    <a:pt x="729" y="861"/>
                  </a:lnTo>
                  <a:lnTo>
                    <a:pt x="716" y="892"/>
                  </a:lnTo>
                  <a:lnTo>
                    <a:pt x="710" y="923"/>
                  </a:lnTo>
                  <a:lnTo>
                    <a:pt x="698" y="954"/>
                  </a:lnTo>
                  <a:lnTo>
                    <a:pt x="698" y="979"/>
                  </a:lnTo>
                  <a:lnTo>
                    <a:pt x="698" y="1010"/>
                  </a:lnTo>
                  <a:lnTo>
                    <a:pt x="698" y="1029"/>
                  </a:lnTo>
                  <a:lnTo>
                    <a:pt x="704" y="1048"/>
                  </a:lnTo>
                  <a:lnTo>
                    <a:pt x="710" y="1060"/>
                  </a:lnTo>
                  <a:lnTo>
                    <a:pt x="729" y="1073"/>
                  </a:lnTo>
                  <a:lnTo>
                    <a:pt x="742" y="1079"/>
                  </a:lnTo>
                  <a:lnTo>
                    <a:pt x="767" y="1079"/>
                  </a:lnTo>
                  <a:lnTo>
                    <a:pt x="792" y="1073"/>
                  </a:lnTo>
                  <a:lnTo>
                    <a:pt x="817" y="1067"/>
                  </a:lnTo>
                  <a:lnTo>
                    <a:pt x="836" y="1054"/>
                  </a:lnTo>
                  <a:lnTo>
                    <a:pt x="855" y="1042"/>
                  </a:lnTo>
                  <a:lnTo>
                    <a:pt x="867" y="1029"/>
                  </a:lnTo>
                  <a:lnTo>
                    <a:pt x="886" y="1010"/>
                  </a:lnTo>
                  <a:lnTo>
                    <a:pt x="905" y="986"/>
                  </a:lnTo>
                  <a:lnTo>
                    <a:pt x="924" y="967"/>
                  </a:lnTo>
                  <a:lnTo>
                    <a:pt x="949" y="942"/>
                  </a:lnTo>
                  <a:lnTo>
                    <a:pt x="980" y="911"/>
                  </a:lnTo>
                  <a:lnTo>
                    <a:pt x="1018" y="886"/>
                  </a:lnTo>
                  <a:lnTo>
                    <a:pt x="1062" y="855"/>
                  </a:lnTo>
                  <a:lnTo>
                    <a:pt x="1112" y="817"/>
                  </a:lnTo>
                  <a:lnTo>
                    <a:pt x="1181" y="786"/>
                  </a:lnTo>
                  <a:lnTo>
                    <a:pt x="1257" y="755"/>
                  </a:lnTo>
                  <a:lnTo>
                    <a:pt x="1345" y="71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Freeform 21"/>
            <p:cNvSpPr>
              <a:spLocks/>
            </p:cNvSpPr>
            <p:nvPr/>
          </p:nvSpPr>
          <p:spPr bwMode="auto">
            <a:xfrm>
              <a:off x="2737" y="1322"/>
              <a:ext cx="145" cy="867"/>
            </a:xfrm>
            <a:custGeom>
              <a:avLst/>
              <a:gdLst/>
              <a:ahLst/>
              <a:cxnLst>
                <a:cxn ang="0">
                  <a:pos x="51" y="50"/>
                </a:cxn>
                <a:cxn ang="0">
                  <a:pos x="51" y="81"/>
                </a:cxn>
                <a:cxn ang="0">
                  <a:pos x="57" y="119"/>
                </a:cxn>
                <a:cxn ang="0">
                  <a:pos x="63" y="175"/>
                </a:cxn>
                <a:cxn ang="0">
                  <a:pos x="76" y="237"/>
                </a:cxn>
                <a:cxn ang="0">
                  <a:pos x="82" y="299"/>
                </a:cxn>
                <a:cxn ang="0">
                  <a:pos x="95" y="374"/>
                </a:cxn>
                <a:cxn ang="0">
                  <a:pos x="107" y="443"/>
                </a:cxn>
                <a:cxn ang="0">
                  <a:pos x="120" y="518"/>
                </a:cxn>
                <a:cxn ang="0">
                  <a:pos x="126" y="592"/>
                </a:cxn>
                <a:cxn ang="0">
                  <a:pos x="139" y="655"/>
                </a:cxn>
                <a:cxn ang="0">
                  <a:pos x="139" y="717"/>
                </a:cxn>
                <a:cxn ang="0">
                  <a:pos x="145" y="773"/>
                </a:cxn>
                <a:cxn ang="0">
                  <a:pos x="145" y="817"/>
                </a:cxn>
                <a:cxn ang="0">
                  <a:pos x="132" y="848"/>
                </a:cxn>
                <a:cxn ang="0">
                  <a:pos x="120" y="867"/>
                </a:cxn>
                <a:cxn ang="0">
                  <a:pos x="107" y="867"/>
                </a:cxn>
                <a:cxn ang="0">
                  <a:pos x="107" y="823"/>
                </a:cxn>
                <a:cxn ang="0">
                  <a:pos x="107" y="779"/>
                </a:cxn>
                <a:cxn ang="0">
                  <a:pos x="101" y="723"/>
                </a:cxn>
                <a:cxn ang="0">
                  <a:pos x="95" y="667"/>
                </a:cxn>
                <a:cxn ang="0">
                  <a:pos x="88" y="611"/>
                </a:cxn>
                <a:cxn ang="0">
                  <a:pos x="82" y="555"/>
                </a:cxn>
                <a:cxn ang="0">
                  <a:pos x="69" y="493"/>
                </a:cxn>
                <a:cxn ang="0">
                  <a:pos x="57" y="430"/>
                </a:cxn>
                <a:cxn ang="0">
                  <a:pos x="44" y="368"/>
                </a:cxn>
                <a:cxn ang="0">
                  <a:pos x="38" y="312"/>
                </a:cxn>
                <a:cxn ang="0">
                  <a:pos x="25" y="250"/>
                </a:cxn>
                <a:cxn ang="0">
                  <a:pos x="13" y="193"/>
                </a:cxn>
                <a:cxn ang="0">
                  <a:pos x="7" y="137"/>
                </a:cxn>
                <a:cxn ang="0">
                  <a:pos x="0" y="87"/>
                </a:cxn>
                <a:cxn ang="0">
                  <a:pos x="0" y="4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9" y="6"/>
                </a:cxn>
                <a:cxn ang="0">
                  <a:pos x="19" y="13"/>
                </a:cxn>
                <a:cxn ang="0">
                  <a:pos x="25" y="13"/>
                </a:cxn>
                <a:cxn ang="0">
                  <a:pos x="25" y="19"/>
                </a:cxn>
                <a:cxn ang="0">
                  <a:pos x="32" y="19"/>
                </a:cxn>
                <a:cxn ang="0">
                  <a:pos x="32" y="25"/>
                </a:cxn>
                <a:cxn ang="0">
                  <a:pos x="38" y="31"/>
                </a:cxn>
                <a:cxn ang="0">
                  <a:pos x="44" y="38"/>
                </a:cxn>
                <a:cxn ang="0">
                  <a:pos x="44" y="44"/>
                </a:cxn>
                <a:cxn ang="0">
                  <a:pos x="51" y="50"/>
                </a:cxn>
              </a:cxnLst>
              <a:rect l="0" t="0" r="r" b="b"/>
              <a:pathLst>
                <a:path w="145" h="867">
                  <a:moveTo>
                    <a:pt x="51" y="50"/>
                  </a:moveTo>
                  <a:lnTo>
                    <a:pt x="51" y="81"/>
                  </a:lnTo>
                  <a:lnTo>
                    <a:pt x="57" y="119"/>
                  </a:lnTo>
                  <a:lnTo>
                    <a:pt x="63" y="175"/>
                  </a:lnTo>
                  <a:lnTo>
                    <a:pt x="76" y="237"/>
                  </a:lnTo>
                  <a:lnTo>
                    <a:pt x="82" y="299"/>
                  </a:lnTo>
                  <a:lnTo>
                    <a:pt x="95" y="374"/>
                  </a:lnTo>
                  <a:lnTo>
                    <a:pt x="107" y="443"/>
                  </a:lnTo>
                  <a:lnTo>
                    <a:pt x="120" y="518"/>
                  </a:lnTo>
                  <a:lnTo>
                    <a:pt x="126" y="592"/>
                  </a:lnTo>
                  <a:lnTo>
                    <a:pt x="139" y="655"/>
                  </a:lnTo>
                  <a:lnTo>
                    <a:pt x="139" y="717"/>
                  </a:lnTo>
                  <a:lnTo>
                    <a:pt x="145" y="773"/>
                  </a:lnTo>
                  <a:lnTo>
                    <a:pt x="145" y="817"/>
                  </a:lnTo>
                  <a:lnTo>
                    <a:pt x="132" y="848"/>
                  </a:lnTo>
                  <a:lnTo>
                    <a:pt x="120" y="867"/>
                  </a:lnTo>
                  <a:lnTo>
                    <a:pt x="107" y="867"/>
                  </a:lnTo>
                  <a:lnTo>
                    <a:pt x="107" y="823"/>
                  </a:lnTo>
                  <a:lnTo>
                    <a:pt x="107" y="779"/>
                  </a:lnTo>
                  <a:lnTo>
                    <a:pt x="101" y="723"/>
                  </a:lnTo>
                  <a:lnTo>
                    <a:pt x="95" y="667"/>
                  </a:lnTo>
                  <a:lnTo>
                    <a:pt x="88" y="611"/>
                  </a:lnTo>
                  <a:lnTo>
                    <a:pt x="82" y="555"/>
                  </a:lnTo>
                  <a:lnTo>
                    <a:pt x="69" y="493"/>
                  </a:lnTo>
                  <a:lnTo>
                    <a:pt x="57" y="430"/>
                  </a:lnTo>
                  <a:lnTo>
                    <a:pt x="44" y="368"/>
                  </a:lnTo>
                  <a:lnTo>
                    <a:pt x="38" y="312"/>
                  </a:lnTo>
                  <a:lnTo>
                    <a:pt x="25" y="250"/>
                  </a:lnTo>
                  <a:lnTo>
                    <a:pt x="13" y="193"/>
                  </a:lnTo>
                  <a:lnTo>
                    <a:pt x="7" y="137"/>
                  </a:lnTo>
                  <a:lnTo>
                    <a:pt x="0" y="87"/>
                  </a:lnTo>
                  <a:lnTo>
                    <a:pt x="0" y="4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19" y="6"/>
                  </a:lnTo>
                  <a:lnTo>
                    <a:pt x="19" y="13"/>
                  </a:lnTo>
                  <a:lnTo>
                    <a:pt x="25" y="13"/>
                  </a:lnTo>
                  <a:lnTo>
                    <a:pt x="25" y="19"/>
                  </a:lnTo>
                  <a:lnTo>
                    <a:pt x="32" y="19"/>
                  </a:lnTo>
                  <a:lnTo>
                    <a:pt x="32" y="25"/>
                  </a:lnTo>
                  <a:lnTo>
                    <a:pt x="38" y="31"/>
                  </a:lnTo>
                  <a:lnTo>
                    <a:pt x="44" y="38"/>
                  </a:lnTo>
                  <a:lnTo>
                    <a:pt x="44" y="44"/>
                  </a:lnTo>
                  <a:lnTo>
                    <a:pt x="51" y="5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Freeform 22"/>
            <p:cNvSpPr>
              <a:spLocks/>
            </p:cNvSpPr>
            <p:nvPr/>
          </p:nvSpPr>
          <p:spPr bwMode="auto">
            <a:xfrm>
              <a:off x="3661" y="2295"/>
              <a:ext cx="157" cy="137"/>
            </a:xfrm>
            <a:custGeom>
              <a:avLst/>
              <a:gdLst/>
              <a:ahLst/>
              <a:cxnLst>
                <a:cxn ang="0">
                  <a:pos x="157" y="62"/>
                </a:cxn>
                <a:cxn ang="0">
                  <a:pos x="151" y="75"/>
                </a:cxn>
                <a:cxn ang="0">
                  <a:pos x="132" y="93"/>
                </a:cxn>
                <a:cxn ang="0">
                  <a:pos x="113" y="106"/>
                </a:cxn>
                <a:cxn ang="0">
                  <a:pos x="82" y="124"/>
                </a:cxn>
                <a:cxn ang="0">
                  <a:pos x="57" y="137"/>
                </a:cxn>
                <a:cxn ang="0">
                  <a:pos x="32" y="137"/>
                </a:cxn>
                <a:cxn ang="0">
                  <a:pos x="13" y="131"/>
                </a:cxn>
                <a:cxn ang="0">
                  <a:pos x="6" y="118"/>
                </a:cxn>
                <a:cxn ang="0">
                  <a:pos x="13" y="99"/>
                </a:cxn>
                <a:cxn ang="0">
                  <a:pos x="19" y="75"/>
                </a:cxn>
                <a:cxn ang="0">
                  <a:pos x="32" y="56"/>
                </a:cxn>
                <a:cxn ang="0">
                  <a:pos x="38" y="43"/>
                </a:cxn>
                <a:cxn ang="0">
                  <a:pos x="44" y="31"/>
                </a:cxn>
                <a:cxn ang="0">
                  <a:pos x="32" y="25"/>
                </a:cxn>
                <a:cxn ang="0">
                  <a:pos x="13" y="25"/>
                </a:cxn>
                <a:cxn ang="0">
                  <a:pos x="0" y="18"/>
                </a:cxn>
                <a:cxn ang="0">
                  <a:pos x="13" y="6"/>
                </a:cxn>
                <a:cxn ang="0">
                  <a:pos x="25" y="0"/>
                </a:cxn>
                <a:cxn ang="0">
                  <a:pos x="38" y="0"/>
                </a:cxn>
                <a:cxn ang="0">
                  <a:pos x="50" y="6"/>
                </a:cxn>
                <a:cxn ang="0">
                  <a:pos x="63" y="12"/>
                </a:cxn>
                <a:cxn ang="0">
                  <a:pos x="69" y="25"/>
                </a:cxn>
                <a:cxn ang="0">
                  <a:pos x="63" y="37"/>
                </a:cxn>
                <a:cxn ang="0">
                  <a:pos x="38" y="68"/>
                </a:cxn>
                <a:cxn ang="0">
                  <a:pos x="19" y="106"/>
                </a:cxn>
                <a:cxn ang="0">
                  <a:pos x="25" y="118"/>
                </a:cxn>
                <a:cxn ang="0">
                  <a:pos x="44" y="118"/>
                </a:cxn>
                <a:cxn ang="0">
                  <a:pos x="76" y="106"/>
                </a:cxn>
                <a:cxn ang="0">
                  <a:pos x="107" y="93"/>
                </a:cxn>
                <a:cxn ang="0">
                  <a:pos x="132" y="75"/>
                </a:cxn>
                <a:cxn ang="0">
                  <a:pos x="151" y="62"/>
                </a:cxn>
              </a:cxnLst>
              <a:rect l="0" t="0" r="r" b="b"/>
              <a:pathLst>
                <a:path w="157" h="137">
                  <a:moveTo>
                    <a:pt x="151" y="62"/>
                  </a:moveTo>
                  <a:lnTo>
                    <a:pt x="157" y="62"/>
                  </a:lnTo>
                  <a:lnTo>
                    <a:pt x="151" y="68"/>
                  </a:lnTo>
                  <a:lnTo>
                    <a:pt x="151" y="75"/>
                  </a:lnTo>
                  <a:lnTo>
                    <a:pt x="145" y="81"/>
                  </a:lnTo>
                  <a:lnTo>
                    <a:pt x="132" y="93"/>
                  </a:lnTo>
                  <a:lnTo>
                    <a:pt x="126" y="99"/>
                  </a:lnTo>
                  <a:lnTo>
                    <a:pt x="113" y="106"/>
                  </a:lnTo>
                  <a:lnTo>
                    <a:pt x="94" y="118"/>
                  </a:lnTo>
                  <a:lnTo>
                    <a:pt x="82" y="124"/>
                  </a:lnTo>
                  <a:lnTo>
                    <a:pt x="69" y="131"/>
                  </a:lnTo>
                  <a:lnTo>
                    <a:pt x="57" y="137"/>
                  </a:lnTo>
                  <a:lnTo>
                    <a:pt x="44" y="137"/>
                  </a:lnTo>
                  <a:lnTo>
                    <a:pt x="32" y="137"/>
                  </a:lnTo>
                  <a:lnTo>
                    <a:pt x="19" y="137"/>
                  </a:lnTo>
                  <a:lnTo>
                    <a:pt x="13" y="131"/>
                  </a:lnTo>
                  <a:lnTo>
                    <a:pt x="6" y="124"/>
                  </a:lnTo>
                  <a:lnTo>
                    <a:pt x="6" y="118"/>
                  </a:lnTo>
                  <a:lnTo>
                    <a:pt x="6" y="112"/>
                  </a:lnTo>
                  <a:lnTo>
                    <a:pt x="13" y="99"/>
                  </a:lnTo>
                  <a:lnTo>
                    <a:pt x="19" y="87"/>
                  </a:lnTo>
                  <a:lnTo>
                    <a:pt x="19" y="75"/>
                  </a:lnTo>
                  <a:lnTo>
                    <a:pt x="25" y="68"/>
                  </a:lnTo>
                  <a:lnTo>
                    <a:pt x="32" y="56"/>
                  </a:lnTo>
                  <a:lnTo>
                    <a:pt x="38" y="50"/>
                  </a:lnTo>
                  <a:lnTo>
                    <a:pt x="38" y="43"/>
                  </a:lnTo>
                  <a:lnTo>
                    <a:pt x="44" y="31"/>
                  </a:lnTo>
                  <a:lnTo>
                    <a:pt x="44" y="31"/>
                  </a:lnTo>
                  <a:lnTo>
                    <a:pt x="38" y="25"/>
                  </a:lnTo>
                  <a:lnTo>
                    <a:pt x="32" y="25"/>
                  </a:lnTo>
                  <a:lnTo>
                    <a:pt x="25" y="25"/>
                  </a:lnTo>
                  <a:lnTo>
                    <a:pt x="13" y="25"/>
                  </a:lnTo>
                  <a:lnTo>
                    <a:pt x="0" y="31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3" y="6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50" y="6"/>
                  </a:lnTo>
                  <a:lnTo>
                    <a:pt x="57" y="6"/>
                  </a:lnTo>
                  <a:lnTo>
                    <a:pt x="63" y="12"/>
                  </a:lnTo>
                  <a:lnTo>
                    <a:pt x="63" y="18"/>
                  </a:lnTo>
                  <a:lnTo>
                    <a:pt x="69" y="25"/>
                  </a:lnTo>
                  <a:lnTo>
                    <a:pt x="69" y="31"/>
                  </a:lnTo>
                  <a:lnTo>
                    <a:pt x="63" y="37"/>
                  </a:lnTo>
                  <a:lnTo>
                    <a:pt x="63" y="43"/>
                  </a:lnTo>
                  <a:lnTo>
                    <a:pt x="38" y="68"/>
                  </a:lnTo>
                  <a:lnTo>
                    <a:pt x="25" y="93"/>
                  </a:lnTo>
                  <a:lnTo>
                    <a:pt x="19" y="106"/>
                  </a:lnTo>
                  <a:lnTo>
                    <a:pt x="19" y="118"/>
                  </a:lnTo>
                  <a:lnTo>
                    <a:pt x="25" y="118"/>
                  </a:lnTo>
                  <a:lnTo>
                    <a:pt x="32" y="124"/>
                  </a:lnTo>
                  <a:lnTo>
                    <a:pt x="44" y="118"/>
                  </a:lnTo>
                  <a:lnTo>
                    <a:pt x="57" y="118"/>
                  </a:lnTo>
                  <a:lnTo>
                    <a:pt x="76" y="106"/>
                  </a:lnTo>
                  <a:lnTo>
                    <a:pt x="88" y="99"/>
                  </a:lnTo>
                  <a:lnTo>
                    <a:pt x="107" y="93"/>
                  </a:lnTo>
                  <a:lnTo>
                    <a:pt x="120" y="81"/>
                  </a:lnTo>
                  <a:lnTo>
                    <a:pt x="132" y="75"/>
                  </a:lnTo>
                  <a:lnTo>
                    <a:pt x="145" y="68"/>
                  </a:lnTo>
                  <a:lnTo>
                    <a:pt x="151" y="62"/>
                  </a:lnTo>
                  <a:lnTo>
                    <a:pt x="151" y="6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Freeform 23"/>
            <p:cNvSpPr>
              <a:spLocks/>
            </p:cNvSpPr>
            <p:nvPr/>
          </p:nvSpPr>
          <p:spPr bwMode="auto">
            <a:xfrm>
              <a:off x="4377" y="1597"/>
              <a:ext cx="126" cy="105"/>
            </a:xfrm>
            <a:custGeom>
              <a:avLst/>
              <a:gdLst/>
              <a:ahLst/>
              <a:cxnLst>
                <a:cxn ang="0">
                  <a:pos x="107" y="6"/>
                </a:cxn>
                <a:cxn ang="0">
                  <a:pos x="114" y="24"/>
                </a:cxn>
                <a:cxn ang="0">
                  <a:pos x="120" y="37"/>
                </a:cxn>
                <a:cxn ang="0">
                  <a:pos x="126" y="49"/>
                </a:cxn>
                <a:cxn ang="0">
                  <a:pos x="126" y="56"/>
                </a:cxn>
                <a:cxn ang="0">
                  <a:pos x="126" y="68"/>
                </a:cxn>
                <a:cxn ang="0">
                  <a:pos x="114" y="87"/>
                </a:cxn>
                <a:cxn ang="0">
                  <a:pos x="101" y="93"/>
                </a:cxn>
                <a:cxn ang="0">
                  <a:pos x="88" y="93"/>
                </a:cxn>
                <a:cxn ang="0">
                  <a:pos x="76" y="93"/>
                </a:cxn>
                <a:cxn ang="0">
                  <a:pos x="70" y="81"/>
                </a:cxn>
                <a:cxn ang="0">
                  <a:pos x="57" y="99"/>
                </a:cxn>
                <a:cxn ang="0">
                  <a:pos x="44" y="105"/>
                </a:cxn>
                <a:cxn ang="0">
                  <a:pos x="32" y="105"/>
                </a:cxn>
                <a:cxn ang="0">
                  <a:pos x="19" y="99"/>
                </a:cxn>
                <a:cxn ang="0">
                  <a:pos x="7" y="93"/>
                </a:cxn>
                <a:cxn ang="0">
                  <a:pos x="0" y="81"/>
                </a:cxn>
                <a:cxn ang="0">
                  <a:pos x="0" y="68"/>
                </a:cxn>
                <a:cxn ang="0">
                  <a:pos x="0" y="49"/>
                </a:cxn>
                <a:cxn ang="0">
                  <a:pos x="0" y="43"/>
                </a:cxn>
                <a:cxn ang="0">
                  <a:pos x="0" y="31"/>
                </a:cxn>
                <a:cxn ang="0">
                  <a:pos x="7" y="31"/>
                </a:cxn>
                <a:cxn ang="0">
                  <a:pos x="13" y="37"/>
                </a:cxn>
                <a:cxn ang="0">
                  <a:pos x="13" y="49"/>
                </a:cxn>
                <a:cxn ang="0">
                  <a:pos x="13" y="68"/>
                </a:cxn>
                <a:cxn ang="0">
                  <a:pos x="19" y="74"/>
                </a:cxn>
                <a:cxn ang="0">
                  <a:pos x="26" y="81"/>
                </a:cxn>
                <a:cxn ang="0">
                  <a:pos x="44" y="74"/>
                </a:cxn>
                <a:cxn ang="0">
                  <a:pos x="51" y="62"/>
                </a:cxn>
                <a:cxn ang="0">
                  <a:pos x="44" y="43"/>
                </a:cxn>
                <a:cxn ang="0">
                  <a:pos x="44" y="31"/>
                </a:cxn>
                <a:cxn ang="0">
                  <a:pos x="51" y="18"/>
                </a:cxn>
                <a:cxn ang="0">
                  <a:pos x="63" y="31"/>
                </a:cxn>
                <a:cxn ang="0">
                  <a:pos x="70" y="49"/>
                </a:cxn>
                <a:cxn ang="0">
                  <a:pos x="76" y="56"/>
                </a:cxn>
                <a:cxn ang="0">
                  <a:pos x="82" y="62"/>
                </a:cxn>
                <a:cxn ang="0">
                  <a:pos x="95" y="62"/>
                </a:cxn>
                <a:cxn ang="0">
                  <a:pos x="114" y="62"/>
                </a:cxn>
                <a:cxn ang="0">
                  <a:pos x="107" y="49"/>
                </a:cxn>
                <a:cxn ang="0">
                  <a:pos x="101" y="37"/>
                </a:cxn>
                <a:cxn ang="0">
                  <a:pos x="95" y="18"/>
                </a:cxn>
                <a:cxn ang="0">
                  <a:pos x="88" y="6"/>
                </a:cxn>
                <a:cxn ang="0">
                  <a:pos x="95" y="0"/>
                </a:cxn>
              </a:cxnLst>
              <a:rect l="0" t="0" r="r" b="b"/>
              <a:pathLst>
                <a:path w="126" h="105">
                  <a:moveTo>
                    <a:pt x="95" y="0"/>
                  </a:moveTo>
                  <a:lnTo>
                    <a:pt x="101" y="6"/>
                  </a:lnTo>
                  <a:lnTo>
                    <a:pt x="107" y="6"/>
                  </a:lnTo>
                  <a:lnTo>
                    <a:pt x="107" y="12"/>
                  </a:lnTo>
                  <a:lnTo>
                    <a:pt x="114" y="18"/>
                  </a:lnTo>
                  <a:lnTo>
                    <a:pt x="114" y="24"/>
                  </a:lnTo>
                  <a:lnTo>
                    <a:pt x="120" y="31"/>
                  </a:lnTo>
                  <a:lnTo>
                    <a:pt x="120" y="37"/>
                  </a:lnTo>
                  <a:lnTo>
                    <a:pt x="120" y="37"/>
                  </a:lnTo>
                  <a:lnTo>
                    <a:pt x="126" y="43"/>
                  </a:lnTo>
                  <a:lnTo>
                    <a:pt x="126" y="49"/>
                  </a:lnTo>
                  <a:lnTo>
                    <a:pt x="126" y="49"/>
                  </a:lnTo>
                  <a:lnTo>
                    <a:pt x="126" y="49"/>
                  </a:lnTo>
                  <a:lnTo>
                    <a:pt x="126" y="56"/>
                  </a:lnTo>
                  <a:lnTo>
                    <a:pt x="126" y="56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26" y="68"/>
                  </a:lnTo>
                  <a:lnTo>
                    <a:pt x="120" y="74"/>
                  </a:lnTo>
                  <a:lnTo>
                    <a:pt x="120" y="81"/>
                  </a:lnTo>
                  <a:lnTo>
                    <a:pt x="114" y="87"/>
                  </a:lnTo>
                  <a:lnTo>
                    <a:pt x="107" y="87"/>
                  </a:lnTo>
                  <a:lnTo>
                    <a:pt x="107" y="93"/>
                  </a:lnTo>
                  <a:lnTo>
                    <a:pt x="101" y="93"/>
                  </a:lnTo>
                  <a:lnTo>
                    <a:pt x="95" y="93"/>
                  </a:lnTo>
                  <a:lnTo>
                    <a:pt x="95" y="93"/>
                  </a:lnTo>
                  <a:lnTo>
                    <a:pt x="88" y="93"/>
                  </a:lnTo>
                  <a:lnTo>
                    <a:pt x="82" y="93"/>
                  </a:lnTo>
                  <a:lnTo>
                    <a:pt x="82" y="93"/>
                  </a:lnTo>
                  <a:lnTo>
                    <a:pt x="76" y="93"/>
                  </a:lnTo>
                  <a:lnTo>
                    <a:pt x="70" y="87"/>
                  </a:lnTo>
                  <a:lnTo>
                    <a:pt x="70" y="87"/>
                  </a:lnTo>
                  <a:lnTo>
                    <a:pt x="70" y="81"/>
                  </a:lnTo>
                  <a:lnTo>
                    <a:pt x="63" y="87"/>
                  </a:lnTo>
                  <a:lnTo>
                    <a:pt x="57" y="93"/>
                  </a:lnTo>
                  <a:lnTo>
                    <a:pt x="57" y="99"/>
                  </a:lnTo>
                  <a:lnTo>
                    <a:pt x="57" y="99"/>
                  </a:lnTo>
                  <a:lnTo>
                    <a:pt x="51" y="99"/>
                  </a:lnTo>
                  <a:lnTo>
                    <a:pt x="44" y="105"/>
                  </a:lnTo>
                  <a:lnTo>
                    <a:pt x="44" y="105"/>
                  </a:lnTo>
                  <a:lnTo>
                    <a:pt x="38" y="105"/>
                  </a:lnTo>
                  <a:lnTo>
                    <a:pt x="32" y="105"/>
                  </a:lnTo>
                  <a:lnTo>
                    <a:pt x="32" y="105"/>
                  </a:lnTo>
                  <a:lnTo>
                    <a:pt x="26" y="99"/>
                  </a:lnTo>
                  <a:lnTo>
                    <a:pt x="19" y="99"/>
                  </a:lnTo>
                  <a:lnTo>
                    <a:pt x="19" y="99"/>
                  </a:lnTo>
                  <a:lnTo>
                    <a:pt x="13" y="93"/>
                  </a:lnTo>
                  <a:lnTo>
                    <a:pt x="7" y="93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0" y="81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7"/>
                  </a:lnTo>
                  <a:lnTo>
                    <a:pt x="13" y="37"/>
                  </a:lnTo>
                  <a:lnTo>
                    <a:pt x="13" y="43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3" y="56"/>
                  </a:lnTo>
                  <a:lnTo>
                    <a:pt x="13" y="62"/>
                  </a:lnTo>
                  <a:lnTo>
                    <a:pt x="13" y="68"/>
                  </a:lnTo>
                  <a:lnTo>
                    <a:pt x="19" y="68"/>
                  </a:lnTo>
                  <a:lnTo>
                    <a:pt x="19" y="74"/>
                  </a:lnTo>
                  <a:lnTo>
                    <a:pt x="19" y="74"/>
                  </a:lnTo>
                  <a:lnTo>
                    <a:pt x="19" y="81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32" y="81"/>
                  </a:lnTo>
                  <a:lnTo>
                    <a:pt x="44" y="81"/>
                  </a:lnTo>
                  <a:lnTo>
                    <a:pt x="44" y="74"/>
                  </a:lnTo>
                  <a:lnTo>
                    <a:pt x="51" y="68"/>
                  </a:lnTo>
                  <a:lnTo>
                    <a:pt x="51" y="68"/>
                  </a:lnTo>
                  <a:lnTo>
                    <a:pt x="51" y="62"/>
                  </a:lnTo>
                  <a:lnTo>
                    <a:pt x="51" y="56"/>
                  </a:lnTo>
                  <a:lnTo>
                    <a:pt x="51" y="49"/>
                  </a:lnTo>
                  <a:lnTo>
                    <a:pt x="44" y="43"/>
                  </a:lnTo>
                  <a:lnTo>
                    <a:pt x="44" y="37"/>
                  </a:lnTo>
                  <a:lnTo>
                    <a:pt x="44" y="31"/>
                  </a:lnTo>
                  <a:lnTo>
                    <a:pt x="44" y="31"/>
                  </a:lnTo>
                  <a:lnTo>
                    <a:pt x="44" y="24"/>
                  </a:lnTo>
                  <a:lnTo>
                    <a:pt x="51" y="24"/>
                  </a:lnTo>
                  <a:lnTo>
                    <a:pt x="51" y="18"/>
                  </a:lnTo>
                  <a:lnTo>
                    <a:pt x="57" y="24"/>
                  </a:lnTo>
                  <a:lnTo>
                    <a:pt x="63" y="24"/>
                  </a:lnTo>
                  <a:lnTo>
                    <a:pt x="63" y="31"/>
                  </a:lnTo>
                  <a:lnTo>
                    <a:pt x="70" y="37"/>
                  </a:lnTo>
                  <a:lnTo>
                    <a:pt x="70" y="43"/>
                  </a:lnTo>
                  <a:lnTo>
                    <a:pt x="70" y="49"/>
                  </a:lnTo>
                  <a:lnTo>
                    <a:pt x="70" y="49"/>
                  </a:lnTo>
                  <a:lnTo>
                    <a:pt x="70" y="56"/>
                  </a:lnTo>
                  <a:lnTo>
                    <a:pt x="76" y="56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82" y="62"/>
                  </a:lnTo>
                  <a:lnTo>
                    <a:pt x="82" y="62"/>
                  </a:lnTo>
                  <a:lnTo>
                    <a:pt x="88" y="68"/>
                  </a:lnTo>
                  <a:lnTo>
                    <a:pt x="95" y="62"/>
                  </a:lnTo>
                  <a:lnTo>
                    <a:pt x="101" y="62"/>
                  </a:lnTo>
                  <a:lnTo>
                    <a:pt x="107" y="62"/>
                  </a:lnTo>
                  <a:lnTo>
                    <a:pt x="114" y="62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07" y="49"/>
                  </a:lnTo>
                  <a:lnTo>
                    <a:pt x="107" y="49"/>
                  </a:lnTo>
                  <a:lnTo>
                    <a:pt x="107" y="43"/>
                  </a:lnTo>
                  <a:lnTo>
                    <a:pt x="101" y="37"/>
                  </a:lnTo>
                  <a:lnTo>
                    <a:pt x="101" y="31"/>
                  </a:lnTo>
                  <a:lnTo>
                    <a:pt x="95" y="24"/>
                  </a:lnTo>
                  <a:lnTo>
                    <a:pt x="95" y="18"/>
                  </a:lnTo>
                  <a:lnTo>
                    <a:pt x="88" y="12"/>
                  </a:lnTo>
                  <a:lnTo>
                    <a:pt x="88" y="6"/>
                  </a:lnTo>
                  <a:lnTo>
                    <a:pt x="88" y="6"/>
                  </a:lnTo>
                  <a:lnTo>
                    <a:pt x="88" y="0"/>
                  </a:ln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Freeform 24"/>
            <p:cNvSpPr>
              <a:spLocks/>
            </p:cNvSpPr>
            <p:nvPr/>
          </p:nvSpPr>
          <p:spPr bwMode="auto">
            <a:xfrm>
              <a:off x="2354" y="1578"/>
              <a:ext cx="119" cy="87"/>
            </a:xfrm>
            <a:custGeom>
              <a:avLst/>
              <a:gdLst/>
              <a:ahLst/>
              <a:cxnLst>
                <a:cxn ang="0">
                  <a:pos x="107" y="12"/>
                </a:cxn>
                <a:cxn ang="0">
                  <a:pos x="113" y="25"/>
                </a:cxn>
                <a:cxn ang="0">
                  <a:pos x="119" y="31"/>
                </a:cxn>
                <a:cxn ang="0">
                  <a:pos x="113" y="37"/>
                </a:cxn>
                <a:cxn ang="0">
                  <a:pos x="113" y="43"/>
                </a:cxn>
                <a:cxn ang="0">
                  <a:pos x="113" y="50"/>
                </a:cxn>
                <a:cxn ang="0">
                  <a:pos x="101" y="62"/>
                </a:cxn>
                <a:cxn ang="0">
                  <a:pos x="94" y="68"/>
                </a:cxn>
                <a:cxn ang="0">
                  <a:pos x="82" y="75"/>
                </a:cxn>
                <a:cxn ang="0">
                  <a:pos x="75" y="68"/>
                </a:cxn>
                <a:cxn ang="0">
                  <a:pos x="63" y="62"/>
                </a:cxn>
                <a:cxn ang="0">
                  <a:pos x="57" y="75"/>
                </a:cxn>
                <a:cxn ang="0">
                  <a:pos x="44" y="81"/>
                </a:cxn>
                <a:cxn ang="0">
                  <a:pos x="31" y="87"/>
                </a:cxn>
                <a:cxn ang="0">
                  <a:pos x="19" y="81"/>
                </a:cxn>
                <a:cxn ang="0">
                  <a:pos x="6" y="75"/>
                </a:cxn>
                <a:cxn ang="0">
                  <a:pos x="0" y="68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6" y="37"/>
                </a:cxn>
                <a:cxn ang="0">
                  <a:pos x="6" y="31"/>
                </a:cxn>
                <a:cxn ang="0">
                  <a:pos x="13" y="31"/>
                </a:cxn>
                <a:cxn ang="0">
                  <a:pos x="19" y="37"/>
                </a:cxn>
                <a:cxn ang="0">
                  <a:pos x="19" y="43"/>
                </a:cxn>
                <a:cxn ang="0">
                  <a:pos x="19" y="56"/>
                </a:cxn>
                <a:cxn ang="0">
                  <a:pos x="25" y="62"/>
                </a:cxn>
                <a:cxn ang="0">
                  <a:pos x="25" y="62"/>
                </a:cxn>
                <a:cxn ang="0">
                  <a:pos x="50" y="56"/>
                </a:cxn>
                <a:cxn ang="0">
                  <a:pos x="50" y="43"/>
                </a:cxn>
                <a:cxn ang="0">
                  <a:pos x="44" y="25"/>
                </a:cxn>
                <a:cxn ang="0">
                  <a:pos x="44" y="12"/>
                </a:cxn>
                <a:cxn ang="0">
                  <a:pos x="57" y="6"/>
                </a:cxn>
                <a:cxn ang="0">
                  <a:pos x="69" y="19"/>
                </a:cxn>
                <a:cxn ang="0">
                  <a:pos x="75" y="25"/>
                </a:cxn>
                <a:cxn ang="0">
                  <a:pos x="75" y="37"/>
                </a:cxn>
                <a:cxn ang="0">
                  <a:pos x="75" y="43"/>
                </a:cxn>
                <a:cxn ang="0">
                  <a:pos x="82" y="43"/>
                </a:cxn>
                <a:cxn ang="0">
                  <a:pos x="94" y="43"/>
                </a:cxn>
                <a:cxn ang="0">
                  <a:pos x="94" y="37"/>
                </a:cxn>
                <a:cxn ang="0">
                  <a:pos x="94" y="25"/>
                </a:cxn>
                <a:cxn ang="0">
                  <a:pos x="88" y="12"/>
                </a:cxn>
                <a:cxn ang="0">
                  <a:pos x="88" y="6"/>
                </a:cxn>
                <a:cxn ang="0">
                  <a:pos x="101" y="0"/>
                </a:cxn>
              </a:cxnLst>
              <a:rect l="0" t="0" r="r" b="b"/>
              <a:pathLst>
                <a:path w="119" h="87">
                  <a:moveTo>
                    <a:pt x="101" y="0"/>
                  </a:moveTo>
                  <a:lnTo>
                    <a:pt x="107" y="6"/>
                  </a:lnTo>
                  <a:lnTo>
                    <a:pt x="107" y="12"/>
                  </a:lnTo>
                  <a:lnTo>
                    <a:pt x="113" y="19"/>
                  </a:lnTo>
                  <a:lnTo>
                    <a:pt x="113" y="19"/>
                  </a:lnTo>
                  <a:lnTo>
                    <a:pt x="113" y="25"/>
                  </a:lnTo>
                  <a:lnTo>
                    <a:pt x="113" y="25"/>
                  </a:lnTo>
                  <a:lnTo>
                    <a:pt x="113" y="31"/>
                  </a:lnTo>
                  <a:lnTo>
                    <a:pt x="119" y="31"/>
                  </a:lnTo>
                  <a:lnTo>
                    <a:pt x="119" y="37"/>
                  </a:lnTo>
                  <a:lnTo>
                    <a:pt x="119" y="37"/>
                  </a:lnTo>
                  <a:lnTo>
                    <a:pt x="113" y="37"/>
                  </a:lnTo>
                  <a:lnTo>
                    <a:pt x="113" y="43"/>
                  </a:lnTo>
                  <a:lnTo>
                    <a:pt x="113" y="43"/>
                  </a:lnTo>
                  <a:lnTo>
                    <a:pt x="113" y="43"/>
                  </a:lnTo>
                  <a:lnTo>
                    <a:pt x="113" y="43"/>
                  </a:lnTo>
                  <a:lnTo>
                    <a:pt x="113" y="50"/>
                  </a:lnTo>
                  <a:lnTo>
                    <a:pt x="113" y="50"/>
                  </a:lnTo>
                  <a:lnTo>
                    <a:pt x="107" y="56"/>
                  </a:lnTo>
                  <a:lnTo>
                    <a:pt x="107" y="62"/>
                  </a:lnTo>
                  <a:lnTo>
                    <a:pt x="101" y="62"/>
                  </a:lnTo>
                  <a:lnTo>
                    <a:pt x="101" y="68"/>
                  </a:lnTo>
                  <a:lnTo>
                    <a:pt x="94" y="68"/>
                  </a:lnTo>
                  <a:lnTo>
                    <a:pt x="94" y="68"/>
                  </a:lnTo>
                  <a:lnTo>
                    <a:pt x="88" y="68"/>
                  </a:lnTo>
                  <a:lnTo>
                    <a:pt x="88" y="75"/>
                  </a:lnTo>
                  <a:lnTo>
                    <a:pt x="82" y="75"/>
                  </a:lnTo>
                  <a:lnTo>
                    <a:pt x="82" y="75"/>
                  </a:lnTo>
                  <a:lnTo>
                    <a:pt x="75" y="68"/>
                  </a:lnTo>
                  <a:lnTo>
                    <a:pt x="75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3" y="62"/>
                  </a:lnTo>
                  <a:lnTo>
                    <a:pt x="63" y="68"/>
                  </a:lnTo>
                  <a:lnTo>
                    <a:pt x="57" y="68"/>
                  </a:lnTo>
                  <a:lnTo>
                    <a:pt x="57" y="75"/>
                  </a:lnTo>
                  <a:lnTo>
                    <a:pt x="50" y="75"/>
                  </a:lnTo>
                  <a:lnTo>
                    <a:pt x="50" y="81"/>
                  </a:lnTo>
                  <a:lnTo>
                    <a:pt x="44" y="81"/>
                  </a:lnTo>
                  <a:lnTo>
                    <a:pt x="38" y="81"/>
                  </a:lnTo>
                  <a:lnTo>
                    <a:pt x="38" y="87"/>
                  </a:lnTo>
                  <a:lnTo>
                    <a:pt x="31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19" y="81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6" y="75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6" y="37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13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38" y="62"/>
                  </a:lnTo>
                  <a:lnTo>
                    <a:pt x="44" y="62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0"/>
                  </a:lnTo>
                  <a:lnTo>
                    <a:pt x="50" y="43"/>
                  </a:lnTo>
                  <a:lnTo>
                    <a:pt x="50" y="37"/>
                  </a:lnTo>
                  <a:lnTo>
                    <a:pt x="50" y="31"/>
                  </a:lnTo>
                  <a:lnTo>
                    <a:pt x="44" y="25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50" y="6"/>
                  </a:lnTo>
                  <a:lnTo>
                    <a:pt x="57" y="6"/>
                  </a:lnTo>
                  <a:lnTo>
                    <a:pt x="63" y="6"/>
                  </a:lnTo>
                  <a:lnTo>
                    <a:pt x="69" y="12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25"/>
                  </a:lnTo>
                  <a:lnTo>
                    <a:pt x="75" y="25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5" y="43"/>
                  </a:lnTo>
                  <a:lnTo>
                    <a:pt x="75" y="43"/>
                  </a:lnTo>
                  <a:lnTo>
                    <a:pt x="82" y="43"/>
                  </a:lnTo>
                  <a:lnTo>
                    <a:pt x="82" y="43"/>
                  </a:lnTo>
                  <a:lnTo>
                    <a:pt x="88" y="43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1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88" y="19"/>
                  </a:lnTo>
                  <a:lnTo>
                    <a:pt x="88" y="19"/>
                  </a:lnTo>
                  <a:lnTo>
                    <a:pt x="88" y="12"/>
                  </a:lnTo>
                  <a:lnTo>
                    <a:pt x="82" y="12"/>
                  </a:lnTo>
                  <a:lnTo>
                    <a:pt x="88" y="6"/>
                  </a:lnTo>
                  <a:lnTo>
                    <a:pt x="88" y="6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Freeform 25"/>
            <p:cNvSpPr>
              <a:spLocks/>
            </p:cNvSpPr>
            <p:nvPr/>
          </p:nvSpPr>
          <p:spPr bwMode="auto">
            <a:xfrm>
              <a:off x="3617" y="1528"/>
              <a:ext cx="138" cy="100"/>
            </a:xfrm>
            <a:custGeom>
              <a:avLst/>
              <a:gdLst/>
              <a:ahLst/>
              <a:cxnLst>
                <a:cxn ang="0">
                  <a:pos x="113" y="6"/>
                </a:cxn>
                <a:cxn ang="0">
                  <a:pos x="120" y="19"/>
                </a:cxn>
                <a:cxn ang="0">
                  <a:pos x="126" y="37"/>
                </a:cxn>
                <a:cxn ang="0">
                  <a:pos x="132" y="44"/>
                </a:cxn>
                <a:cxn ang="0">
                  <a:pos x="138" y="56"/>
                </a:cxn>
                <a:cxn ang="0">
                  <a:pos x="132" y="69"/>
                </a:cxn>
                <a:cxn ang="0">
                  <a:pos x="120" y="81"/>
                </a:cxn>
                <a:cxn ang="0">
                  <a:pos x="107" y="87"/>
                </a:cxn>
                <a:cxn ang="0">
                  <a:pos x="94" y="87"/>
                </a:cxn>
                <a:cxn ang="0">
                  <a:pos x="82" y="87"/>
                </a:cxn>
                <a:cxn ang="0">
                  <a:pos x="76" y="81"/>
                </a:cxn>
                <a:cxn ang="0">
                  <a:pos x="63" y="93"/>
                </a:cxn>
                <a:cxn ang="0">
                  <a:pos x="50" y="100"/>
                </a:cxn>
                <a:cxn ang="0">
                  <a:pos x="38" y="100"/>
                </a:cxn>
                <a:cxn ang="0">
                  <a:pos x="25" y="93"/>
                </a:cxn>
                <a:cxn ang="0">
                  <a:pos x="19" y="87"/>
                </a:cxn>
                <a:cxn ang="0">
                  <a:pos x="13" y="81"/>
                </a:cxn>
                <a:cxn ang="0">
                  <a:pos x="6" y="69"/>
                </a:cxn>
                <a:cxn ang="0">
                  <a:pos x="0" y="56"/>
                </a:cxn>
                <a:cxn ang="0">
                  <a:pos x="6" y="37"/>
                </a:cxn>
                <a:cxn ang="0">
                  <a:pos x="13" y="31"/>
                </a:cxn>
                <a:cxn ang="0">
                  <a:pos x="19" y="31"/>
                </a:cxn>
                <a:cxn ang="0">
                  <a:pos x="19" y="37"/>
                </a:cxn>
                <a:cxn ang="0">
                  <a:pos x="25" y="56"/>
                </a:cxn>
                <a:cxn ang="0">
                  <a:pos x="25" y="69"/>
                </a:cxn>
                <a:cxn ang="0">
                  <a:pos x="25" y="75"/>
                </a:cxn>
                <a:cxn ang="0">
                  <a:pos x="32" y="81"/>
                </a:cxn>
                <a:cxn ang="0">
                  <a:pos x="57" y="75"/>
                </a:cxn>
                <a:cxn ang="0">
                  <a:pos x="63" y="62"/>
                </a:cxn>
                <a:cxn ang="0">
                  <a:pos x="57" y="44"/>
                </a:cxn>
                <a:cxn ang="0">
                  <a:pos x="57" y="25"/>
                </a:cxn>
                <a:cxn ang="0">
                  <a:pos x="63" y="19"/>
                </a:cxn>
                <a:cxn ang="0">
                  <a:pos x="76" y="31"/>
                </a:cxn>
                <a:cxn ang="0">
                  <a:pos x="82" y="44"/>
                </a:cxn>
                <a:cxn ang="0">
                  <a:pos x="82" y="56"/>
                </a:cxn>
                <a:cxn ang="0">
                  <a:pos x="88" y="69"/>
                </a:cxn>
                <a:cxn ang="0">
                  <a:pos x="101" y="69"/>
                </a:cxn>
                <a:cxn ang="0">
                  <a:pos x="120" y="62"/>
                </a:cxn>
                <a:cxn ang="0">
                  <a:pos x="120" y="50"/>
                </a:cxn>
                <a:cxn ang="0">
                  <a:pos x="113" y="31"/>
                </a:cxn>
                <a:cxn ang="0">
                  <a:pos x="101" y="12"/>
                </a:cxn>
                <a:cxn ang="0">
                  <a:pos x="94" y="0"/>
                </a:cxn>
                <a:cxn ang="0">
                  <a:pos x="107" y="0"/>
                </a:cxn>
              </a:cxnLst>
              <a:rect l="0" t="0" r="r" b="b"/>
              <a:pathLst>
                <a:path w="138" h="100">
                  <a:moveTo>
                    <a:pt x="107" y="0"/>
                  </a:moveTo>
                  <a:lnTo>
                    <a:pt x="113" y="6"/>
                  </a:lnTo>
                  <a:lnTo>
                    <a:pt x="113" y="6"/>
                  </a:lnTo>
                  <a:lnTo>
                    <a:pt x="120" y="12"/>
                  </a:lnTo>
                  <a:lnTo>
                    <a:pt x="120" y="19"/>
                  </a:lnTo>
                  <a:lnTo>
                    <a:pt x="120" y="19"/>
                  </a:lnTo>
                  <a:lnTo>
                    <a:pt x="126" y="25"/>
                  </a:lnTo>
                  <a:lnTo>
                    <a:pt x="126" y="31"/>
                  </a:lnTo>
                  <a:lnTo>
                    <a:pt x="126" y="37"/>
                  </a:lnTo>
                  <a:lnTo>
                    <a:pt x="132" y="37"/>
                  </a:lnTo>
                  <a:lnTo>
                    <a:pt x="132" y="44"/>
                  </a:lnTo>
                  <a:lnTo>
                    <a:pt x="132" y="44"/>
                  </a:lnTo>
                  <a:lnTo>
                    <a:pt x="132" y="50"/>
                  </a:lnTo>
                  <a:lnTo>
                    <a:pt x="132" y="56"/>
                  </a:lnTo>
                  <a:lnTo>
                    <a:pt x="138" y="56"/>
                  </a:lnTo>
                  <a:lnTo>
                    <a:pt x="138" y="56"/>
                  </a:lnTo>
                  <a:lnTo>
                    <a:pt x="138" y="62"/>
                  </a:lnTo>
                  <a:lnTo>
                    <a:pt x="132" y="69"/>
                  </a:lnTo>
                  <a:lnTo>
                    <a:pt x="126" y="69"/>
                  </a:lnTo>
                  <a:lnTo>
                    <a:pt x="126" y="75"/>
                  </a:lnTo>
                  <a:lnTo>
                    <a:pt x="120" y="81"/>
                  </a:lnTo>
                  <a:lnTo>
                    <a:pt x="120" y="81"/>
                  </a:lnTo>
                  <a:lnTo>
                    <a:pt x="113" y="87"/>
                  </a:lnTo>
                  <a:lnTo>
                    <a:pt x="107" y="87"/>
                  </a:lnTo>
                  <a:lnTo>
                    <a:pt x="107" y="87"/>
                  </a:lnTo>
                  <a:lnTo>
                    <a:pt x="101" y="87"/>
                  </a:lnTo>
                  <a:lnTo>
                    <a:pt x="94" y="87"/>
                  </a:lnTo>
                  <a:lnTo>
                    <a:pt x="94" y="87"/>
                  </a:lnTo>
                  <a:lnTo>
                    <a:pt x="88" y="87"/>
                  </a:lnTo>
                  <a:lnTo>
                    <a:pt x="82" y="87"/>
                  </a:lnTo>
                  <a:lnTo>
                    <a:pt x="82" y="81"/>
                  </a:lnTo>
                  <a:lnTo>
                    <a:pt x="76" y="81"/>
                  </a:lnTo>
                  <a:lnTo>
                    <a:pt x="76" y="81"/>
                  </a:lnTo>
                  <a:lnTo>
                    <a:pt x="69" y="87"/>
                  </a:lnTo>
                  <a:lnTo>
                    <a:pt x="69" y="87"/>
                  </a:lnTo>
                  <a:lnTo>
                    <a:pt x="63" y="93"/>
                  </a:lnTo>
                  <a:lnTo>
                    <a:pt x="57" y="100"/>
                  </a:lnTo>
                  <a:lnTo>
                    <a:pt x="57" y="100"/>
                  </a:lnTo>
                  <a:lnTo>
                    <a:pt x="50" y="100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38" y="100"/>
                  </a:lnTo>
                  <a:lnTo>
                    <a:pt x="32" y="100"/>
                  </a:lnTo>
                  <a:lnTo>
                    <a:pt x="32" y="100"/>
                  </a:lnTo>
                  <a:lnTo>
                    <a:pt x="25" y="93"/>
                  </a:lnTo>
                  <a:lnTo>
                    <a:pt x="25" y="93"/>
                  </a:lnTo>
                  <a:lnTo>
                    <a:pt x="19" y="87"/>
                  </a:lnTo>
                  <a:lnTo>
                    <a:pt x="19" y="87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6" y="75"/>
                  </a:lnTo>
                  <a:lnTo>
                    <a:pt x="6" y="69"/>
                  </a:lnTo>
                  <a:lnTo>
                    <a:pt x="6" y="69"/>
                  </a:lnTo>
                  <a:lnTo>
                    <a:pt x="6" y="62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6" y="44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6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25" y="44"/>
                  </a:lnTo>
                  <a:lnTo>
                    <a:pt x="25" y="50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5" y="62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5" y="75"/>
                  </a:lnTo>
                  <a:lnTo>
                    <a:pt x="25" y="75"/>
                  </a:lnTo>
                  <a:lnTo>
                    <a:pt x="32" y="75"/>
                  </a:lnTo>
                  <a:lnTo>
                    <a:pt x="32" y="81"/>
                  </a:lnTo>
                  <a:lnTo>
                    <a:pt x="32" y="81"/>
                  </a:lnTo>
                  <a:lnTo>
                    <a:pt x="44" y="81"/>
                  </a:lnTo>
                  <a:lnTo>
                    <a:pt x="50" y="75"/>
                  </a:lnTo>
                  <a:lnTo>
                    <a:pt x="57" y="75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63" y="62"/>
                  </a:lnTo>
                  <a:lnTo>
                    <a:pt x="57" y="56"/>
                  </a:lnTo>
                  <a:lnTo>
                    <a:pt x="57" y="50"/>
                  </a:lnTo>
                  <a:lnTo>
                    <a:pt x="57" y="44"/>
                  </a:lnTo>
                  <a:lnTo>
                    <a:pt x="57" y="37"/>
                  </a:lnTo>
                  <a:lnTo>
                    <a:pt x="57" y="31"/>
                  </a:lnTo>
                  <a:lnTo>
                    <a:pt x="57" y="25"/>
                  </a:lnTo>
                  <a:lnTo>
                    <a:pt x="57" y="25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9" y="19"/>
                  </a:lnTo>
                  <a:lnTo>
                    <a:pt x="76" y="25"/>
                  </a:lnTo>
                  <a:lnTo>
                    <a:pt x="76" y="31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82" y="44"/>
                  </a:lnTo>
                  <a:lnTo>
                    <a:pt x="82" y="50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2" y="62"/>
                  </a:lnTo>
                  <a:lnTo>
                    <a:pt x="88" y="62"/>
                  </a:lnTo>
                  <a:lnTo>
                    <a:pt x="88" y="69"/>
                  </a:lnTo>
                  <a:lnTo>
                    <a:pt x="88" y="69"/>
                  </a:lnTo>
                  <a:lnTo>
                    <a:pt x="94" y="69"/>
                  </a:lnTo>
                  <a:lnTo>
                    <a:pt x="101" y="69"/>
                  </a:lnTo>
                  <a:lnTo>
                    <a:pt x="107" y="62"/>
                  </a:lnTo>
                  <a:lnTo>
                    <a:pt x="113" y="62"/>
                  </a:lnTo>
                  <a:lnTo>
                    <a:pt x="120" y="62"/>
                  </a:lnTo>
                  <a:lnTo>
                    <a:pt x="120" y="56"/>
                  </a:lnTo>
                  <a:lnTo>
                    <a:pt x="120" y="50"/>
                  </a:lnTo>
                  <a:lnTo>
                    <a:pt x="120" y="50"/>
                  </a:lnTo>
                  <a:lnTo>
                    <a:pt x="120" y="44"/>
                  </a:lnTo>
                  <a:lnTo>
                    <a:pt x="113" y="37"/>
                  </a:lnTo>
                  <a:lnTo>
                    <a:pt x="113" y="31"/>
                  </a:lnTo>
                  <a:lnTo>
                    <a:pt x="107" y="25"/>
                  </a:lnTo>
                  <a:lnTo>
                    <a:pt x="107" y="19"/>
                  </a:lnTo>
                  <a:lnTo>
                    <a:pt x="101" y="12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94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Freeform 26"/>
            <p:cNvSpPr>
              <a:spLocks/>
            </p:cNvSpPr>
            <p:nvPr/>
          </p:nvSpPr>
          <p:spPr bwMode="auto">
            <a:xfrm>
              <a:off x="1474" y="1360"/>
              <a:ext cx="981" cy="374"/>
            </a:xfrm>
            <a:custGeom>
              <a:avLst/>
              <a:gdLst/>
              <a:ahLst/>
              <a:cxnLst>
                <a:cxn ang="0">
                  <a:pos x="38" y="318"/>
                </a:cxn>
                <a:cxn ang="0">
                  <a:pos x="69" y="305"/>
                </a:cxn>
                <a:cxn ang="0">
                  <a:pos x="120" y="286"/>
                </a:cxn>
                <a:cxn ang="0">
                  <a:pos x="176" y="268"/>
                </a:cxn>
                <a:cxn ang="0">
                  <a:pos x="245" y="237"/>
                </a:cxn>
                <a:cxn ang="0">
                  <a:pos x="321" y="212"/>
                </a:cxn>
                <a:cxn ang="0">
                  <a:pos x="396" y="180"/>
                </a:cxn>
                <a:cxn ang="0">
                  <a:pos x="478" y="149"/>
                </a:cxn>
                <a:cxn ang="0">
                  <a:pos x="560" y="118"/>
                </a:cxn>
                <a:cxn ang="0">
                  <a:pos x="641" y="93"/>
                </a:cxn>
                <a:cxn ang="0">
                  <a:pos x="717" y="68"/>
                </a:cxn>
                <a:cxn ang="0">
                  <a:pos x="792" y="43"/>
                </a:cxn>
                <a:cxn ang="0">
                  <a:pos x="855" y="25"/>
                </a:cxn>
                <a:cxn ang="0">
                  <a:pos x="905" y="6"/>
                </a:cxn>
                <a:cxn ang="0">
                  <a:pos x="943" y="0"/>
                </a:cxn>
                <a:cxn ang="0">
                  <a:pos x="968" y="0"/>
                </a:cxn>
                <a:cxn ang="0">
                  <a:pos x="981" y="12"/>
                </a:cxn>
                <a:cxn ang="0">
                  <a:pos x="893" y="37"/>
                </a:cxn>
                <a:cxn ang="0">
                  <a:pos x="811" y="62"/>
                </a:cxn>
                <a:cxn ang="0">
                  <a:pos x="735" y="93"/>
                </a:cxn>
                <a:cxn ang="0">
                  <a:pos x="654" y="118"/>
                </a:cxn>
                <a:cxn ang="0">
                  <a:pos x="585" y="143"/>
                </a:cxn>
                <a:cxn ang="0">
                  <a:pos x="516" y="168"/>
                </a:cxn>
                <a:cxn ang="0">
                  <a:pos x="446" y="193"/>
                </a:cxn>
                <a:cxn ang="0">
                  <a:pos x="384" y="218"/>
                </a:cxn>
                <a:cxn ang="0">
                  <a:pos x="327" y="243"/>
                </a:cxn>
                <a:cxn ang="0">
                  <a:pos x="270" y="261"/>
                </a:cxn>
                <a:cxn ang="0">
                  <a:pos x="214" y="286"/>
                </a:cxn>
                <a:cxn ang="0">
                  <a:pos x="164" y="305"/>
                </a:cxn>
                <a:cxn ang="0">
                  <a:pos x="120" y="324"/>
                </a:cxn>
                <a:cxn ang="0">
                  <a:pos x="76" y="342"/>
                </a:cxn>
                <a:cxn ang="0">
                  <a:pos x="38" y="355"/>
                </a:cxn>
                <a:cxn ang="0">
                  <a:pos x="0" y="374"/>
                </a:cxn>
                <a:cxn ang="0">
                  <a:pos x="7" y="367"/>
                </a:cxn>
                <a:cxn ang="0">
                  <a:pos x="7" y="361"/>
                </a:cxn>
                <a:cxn ang="0">
                  <a:pos x="7" y="355"/>
                </a:cxn>
                <a:cxn ang="0">
                  <a:pos x="7" y="355"/>
                </a:cxn>
                <a:cxn ang="0">
                  <a:pos x="7" y="355"/>
                </a:cxn>
                <a:cxn ang="0">
                  <a:pos x="7" y="349"/>
                </a:cxn>
                <a:cxn ang="0">
                  <a:pos x="13" y="349"/>
                </a:cxn>
                <a:cxn ang="0">
                  <a:pos x="13" y="342"/>
                </a:cxn>
                <a:cxn ang="0">
                  <a:pos x="13" y="342"/>
                </a:cxn>
                <a:cxn ang="0">
                  <a:pos x="13" y="342"/>
                </a:cxn>
                <a:cxn ang="0">
                  <a:pos x="19" y="336"/>
                </a:cxn>
                <a:cxn ang="0">
                  <a:pos x="19" y="336"/>
                </a:cxn>
                <a:cxn ang="0">
                  <a:pos x="25" y="336"/>
                </a:cxn>
                <a:cxn ang="0">
                  <a:pos x="25" y="330"/>
                </a:cxn>
                <a:cxn ang="0">
                  <a:pos x="32" y="324"/>
                </a:cxn>
                <a:cxn ang="0">
                  <a:pos x="38" y="318"/>
                </a:cxn>
              </a:cxnLst>
              <a:rect l="0" t="0" r="r" b="b"/>
              <a:pathLst>
                <a:path w="981" h="374">
                  <a:moveTo>
                    <a:pt x="38" y="318"/>
                  </a:moveTo>
                  <a:lnTo>
                    <a:pt x="69" y="305"/>
                  </a:lnTo>
                  <a:lnTo>
                    <a:pt x="120" y="286"/>
                  </a:lnTo>
                  <a:lnTo>
                    <a:pt x="176" y="268"/>
                  </a:lnTo>
                  <a:lnTo>
                    <a:pt x="245" y="237"/>
                  </a:lnTo>
                  <a:lnTo>
                    <a:pt x="321" y="212"/>
                  </a:lnTo>
                  <a:lnTo>
                    <a:pt x="396" y="180"/>
                  </a:lnTo>
                  <a:lnTo>
                    <a:pt x="478" y="149"/>
                  </a:lnTo>
                  <a:lnTo>
                    <a:pt x="560" y="118"/>
                  </a:lnTo>
                  <a:lnTo>
                    <a:pt x="641" y="93"/>
                  </a:lnTo>
                  <a:lnTo>
                    <a:pt x="717" y="68"/>
                  </a:lnTo>
                  <a:lnTo>
                    <a:pt x="792" y="43"/>
                  </a:lnTo>
                  <a:lnTo>
                    <a:pt x="855" y="25"/>
                  </a:lnTo>
                  <a:lnTo>
                    <a:pt x="905" y="6"/>
                  </a:lnTo>
                  <a:lnTo>
                    <a:pt x="943" y="0"/>
                  </a:lnTo>
                  <a:lnTo>
                    <a:pt x="968" y="0"/>
                  </a:lnTo>
                  <a:lnTo>
                    <a:pt x="981" y="12"/>
                  </a:lnTo>
                  <a:lnTo>
                    <a:pt x="893" y="37"/>
                  </a:lnTo>
                  <a:lnTo>
                    <a:pt x="811" y="62"/>
                  </a:lnTo>
                  <a:lnTo>
                    <a:pt x="735" y="93"/>
                  </a:lnTo>
                  <a:lnTo>
                    <a:pt x="654" y="118"/>
                  </a:lnTo>
                  <a:lnTo>
                    <a:pt x="585" y="143"/>
                  </a:lnTo>
                  <a:lnTo>
                    <a:pt x="516" y="168"/>
                  </a:lnTo>
                  <a:lnTo>
                    <a:pt x="446" y="193"/>
                  </a:lnTo>
                  <a:lnTo>
                    <a:pt x="384" y="218"/>
                  </a:lnTo>
                  <a:lnTo>
                    <a:pt x="327" y="243"/>
                  </a:lnTo>
                  <a:lnTo>
                    <a:pt x="270" y="261"/>
                  </a:lnTo>
                  <a:lnTo>
                    <a:pt x="214" y="286"/>
                  </a:lnTo>
                  <a:lnTo>
                    <a:pt x="164" y="305"/>
                  </a:lnTo>
                  <a:lnTo>
                    <a:pt x="120" y="324"/>
                  </a:lnTo>
                  <a:lnTo>
                    <a:pt x="76" y="342"/>
                  </a:lnTo>
                  <a:lnTo>
                    <a:pt x="38" y="355"/>
                  </a:lnTo>
                  <a:lnTo>
                    <a:pt x="0" y="374"/>
                  </a:lnTo>
                  <a:lnTo>
                    <a:pt x="7" y="367"/>
                  </a:lnTo>
                  <a:lnTo>
                    <a:pt x="7" y="361"/>
                  </a:lnTo>
                  <a:lnTo>
                    <a:pt x="7" y="355"/>
                  </a:lnTo>
                  <a:lnTo>
                    <a:pt x="7" y="355"/>
                  </a:lnTo>
                  <a:lnTo>
                    <a:pt x="7" y="355"/>
                  </a:lnTo>
                  <a:lnTo>
                    <a:pt x="7" y="349"/>
                  </a:lnTo>
                  <a:lnTo>
                    <a:pt x="13" y="349"/>
                  </a:lnTo>
                  <a:lnTo>
                    <a:pt x="13" y="342"/>
                  </a:lnTo>
                  <a:lnTo>
                    <a:pt x="13" y="342"/>
                  </a:lnTo>
                  <a:lnTo>
                    <a:pt x="13" y="342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25" y="336"/>
                  </a:lnTo>
                  <a:lnTo>
                    <a:pt x="25" y="330"/>
                  </a:lnTo>
                  <a:lnTo>
                    <a:pt x="32" y="324"/>
                  </a:lnTo>
                  <a:lnTo>
                    <a:pt x="38" y="31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Freeform 27"/>
            <p:cNvSpPr>
              <a:spLocks/>
            </p:cNvSpPr>
            <p:nvPr/>
          </p:nvSpPr>
          <p:spPr bwMode="auto">
            <a:xfrm>
              <a:off x="5201" y="1459"/>
              <a:ext cx="107" cy="131"/>
            </a:xfrm>
            <a:custGeom>
              <a:avLst/>
              <a:gdLst/>
              <a:ahLst/>
              <a:cxnLst>
                <a:cxn ang="0">
                  <a:pos x="107" y="19"/>
                </a:cxn>
                <a:cxn ang="0">
                  <a:pos x="100" y="25"/>
                </a:cxn>
                <a:cxn ang="0">
                  <a:pos x="94" y="32"/>
                </a:cxn>
                <a:cxn ang="0">
                  <a:pos x="94" y="44"/>
                </a:cxn>
                <a:cxn ang="0">
                  <a:pos x="88" y="56"/>
                </a:cxn>
                <a:cxn ang="0">
                  <a:pos x="88" y="75"/>
                </a:cxn>
                <a:cxn ang="0">
                  <a:pos x="81" y="94"/>
                </a:cxn>
                <a:cxn ang="0">
                  <a:pos x="75" y="119"/>
                </a:cxn>
                <a:cxn ang="0">
                  <a:pos x="63" y="113"/>
                </a:cxn>
                <a:cxn ang="0">
                  <a:pos x="50" y="94"/>
                </a:cxn>
                <a:cxn ang="0">
                  <a:pos x="37" y="81"/>
                </a:cxn>
                <a:cxn ang="0">
                  <a:pos x="25" y="69"/>
                </a:cxn>
                <a:cxn ang="0">
                  <a:pos x="19" y="69"/>
                </a:cxn>
                <a:cxn ang="0">
                  <a:pos x="12" y="63"/>
                </a:cxn>
                <a:cxn ang="0">
                  <a:pos x="6" y="56"/>
                </a:cxn>
                <a:cxn ang="0">
                  <a:pos x="0" y="50"/>
                </a:cxn>
                <a:cxn ang="0">
                  <a:pos x="0" y="38"/>
                </a:cxn>
                <a:cxn ang="0">
                  <a:pos x="6" y="32"/>
                </a:cxn>
                <a:cxn ang="0">
                  <a:pos x="6" y="32"/>
                </a:cxn>
                <a:cxn ang="0">
                  <a:pos x="12" y="32"/>
                </a:cxn>
                <a:cxn ang="0">
                  <a:pos x="19" y="38"/>
                </a:cxn>
                <a:cxn ang="0">
                  <a:pos x="31" y="44"/>
                </a:cxn>
                <a:cxn ang="0">
                  <a:pos x="37" y="56"/>
                </a:cxn>
                <a:cxn ang="0">
                  <a:pos x="56" y="75"/>
                </a:cxn>
                <a:cxn ang="0">
                  <a:pos x="63" y="75"/>
                </a:cxn>
                <a:cxn ang="0">
                  <a:pos x="69" y="63"/>
                </a:cxn>
                <a:cxn ang="0">
                  <a:pos x="75" y="44"/>
                </a:cxn>
                <a:cxn ang="0">
                  <a:pos x="75" y="25"/>
                </a:cxn>
                <a:cxn ang="0">
                  <a:pos x="81" y="13"/>
                </a:cxn>
                <a:cxn ang="0">
                  <a:pos x="88" y="7"/>
                </a:cxn>
                <a:cxn ang="0">
                  <a:pos x="94" y="0"/>
                </a:cxn>
                <a:cxn ang="0">
                  <a:pos x="100" y="7"/>
                </a:cxn>
              </a:cxnLst>
              <a:rect l="0" t="0" r="r" b="b"/>
              <a:pathLst>
                <a:path w="107" h="131">
                  <a:moveTo>
                    <a:pt x="107" y="19"/>
                  </a:moveTo>
                  <a:lnTo>
                    <a:pt x="107" y="19"/>
                  </a:lnTo>
                  <a:lnTo>
                    <a:pt x="100" y="19"/>
                  </a:lnTo>
                  <a:lnTo>
                    <a:pt x="100" y="25"/>
                  </a:lnTo>
                  <a:lnTo>
                    <a:pt x="100" y="32"/>
                  </a:lnTo>
                  <a:lnTo>
                    <a:pt x="94" y="32"/>
                  </a:lnTo>
                  <a:lnTo>
                    <a:pt x="94" y="38"/>
                  </a:lnTo>
                  <a:lnTo>
                    <a:pt x="94" y="44"/>
                  </a:lnTo>
                  <a:lnTo>
                    <a:pt x="88" y="50"/>
                  </a:lnTo>
                  <a:lnTo>
                    <a:pt x="88" y="56"/>
                  </a:lnTo>
                  <a:lnTo>
                    <a:pt x="88" y="63"/>
                  </a:lnTo>
                  <a:lnTo>
                    <a:pt x="88" y="75"/>
                  </a:lnTo>
                  <a:lnTo>
                    <a:pt x="81" y="81"/>
                  </a:lnTo>
                  <a:lnTo>
                    <a:pt x="81" y="94"/>
                  </a:lnTo>
                  <a:lnTo>
                    <a:pt x="75" y="106"/>
                  </a:lnTo>
                  <a:lnTo>
                    <a:pt x="75" y="119"/>
                  </a:lnTo>
                  <a:lnTo>
                    <a:pt x="69" y="131"/>
                  </a:lnTo>
                  <a:lnTo>
                    <a:pt x="63" y="113"/>
                  </a:lnTo>
                  <a:lnTo>
                    <a:pt x="56" y="100"/>
                  </a:lnTo>
                  <a:lnTo>
                    <a:pt x="50" y="94"/>
                  </a:lnTo>
                  <a:lnTo>
                    <a:pt x="37" y="88"/>
                  </a:lnTo>
                  <a:lnTo>
                    <a:pt x="37" y="81"/>
                  </a:lnTo>
                  <a:lnTo>
                    <a:pt x="31" y="75"/>
                  </a:lnTo>
                  <a:lnTo>
                    <a:pt x="25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6" y="63"/>
                  </a:lnTo>
                  <a:lnTo>
                    <a:pt x="6" y="56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9" y="32"/>
                  </a:lnTo>
                  <a:lnTo>
                    <a:pt x="19" y="38"/>
                  </a:lnTo>
                  <a:lnTo>
                    <a:pt x="25" y="38"/>
                  </a:lnTo>
                  <a:lnTo>
                    <a:pt x="31" y="44"/>
                  </a:lnTo>
                  <a:lnTo>
                    <a:pt x="37" y="50"/>
                  </a:lnTo>
                  <a:lnTo>
                    <a:pt x="37" y="56"/>
                  </a:lnTo>
                  <a:lnTo>
                    <a:pt x="44" y="63"/>
                  </a:lnTo>
                  <a:lnTo>
                    <a:pt x="56" y="75"/>
                  </a:lnTo>
                  <a:lnTo>
                    <a:pt x="63" y="81"/>
                  </a:lnTo>
                  <a:lnTo>
                    <a:pt x="63" y="75"/>
                  </a:lnTo>
                  <a:lnTo>
                    <a:pt x="69" y="69"/>
                  </a:lnTo>
                  <a:lnTo>
                    <a:pt x="69" y="63"/>
                  </a:lnTo>
                  <a:lnTo>
                    <a:pt x="69" y="50"/>
                  </a:lnTo>
                  <a:lnTo>
                    <a:pt x="75" y="44"/>
                  </a:lnTo>
                  <a:lnTo>
                    <a:pt x="75" y="32"/>
                  </a:lnTo>
                  <a:lnTo>
                    <a:pt x="75" y="25"/>
                  </a:lnTo>
                  <a:lnTo>
                    <a:pt x="81" y="19"/>
                  </a:lnTo>
                  <a:lnTo>
                    <a:pt x="81" y="13"/>
                  </a:lnTo>
                  <a:lnTo>
                    <a:pt x="88" y="7"/>
                  </a:lnTo>
                  <a:lnTo>
                    <a:pt x="88" y="7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107" y="1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Freeform 28"/>
            <p:cNvSpPr>
              <a:spLocks/>
            </p:cNvSpPr>
            <p:nvPr/>
          </p:nvSpPr>
          <p:spPr bwMode="auto">
            <a:xfrm>
              <a:off x="5163" y="1341"/>
              <a:ext cx="63" cy="75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13" y="6"/>
                </a:cxn>
                <a:cxn ang="0">
                  <a:pos x="13" y="6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6"/>
                </a:cxn>
                <a:cxn ang="0">
                  <a:pos x="31" y="6"/>
                </a:cxn>
                <a:cxn ang="0">
                  <a:pos x="38" y="6"/>
                </a:cxn>
                <a:cxn ang="0">
                  <a:pos x="38" y="12"/>
                </a:cxn>
                <a:cxn ang="0">
                  <a:pos x="44" y="12"/>
                </a:cxn>
                <a:cxn ang="0">
                  <a:pos x="50" y="19"/>
                </a:cxn>
                <a:cxn ang="0">
                  <a:pos x="50" y="25"/>
                </a:cxn>
                <a:cxn ang="0">
                  <a:pos x="57" y="31"/>
                </a:cxn>
                <a:cxn ang="0">
                  <a:pos x="57" y="31"/>
                </a:cxn>
                <a:cxn ang="0">
                  <a:pos x="63" y="37"/>
                </a:cxn>
                <a:cxn ang="0">
                  <a:pos x="63" y="44"/>
                </a:cxn>
                <a:cxn ang="0">
                  <a:pos x="63" y="50"/>
                </a:cxn>
                <a:cxn ang="0">
                  <a:pos x="63" y="56"/>
                </a:cxn>
                <a:cxn ang="0">
                  <a:pos x="57" y="62"/>
                </a:cxn>
                <a:cxn ang="0">
                  <a:pos x="57" y="62"/>
                </a:cxn>
                <a:cxn ang="0">
                  <a:pos x="50" y="68"/>
                </a:cxn>
                <a:cxn ang="0">
                  <a:pos x="44" y="68"/>
                </a:cxn>
                <a:cxn ang="0">
                  <a:pos x="31" y="75"/>
                </a:cxn>
                <a:cxn ang="0">
                  <a:pos x="25" y="75"/>
                </a:cxn>
                <a:cxn ang="0">
                  <a:pos x="19" y="75"/>
                </a:cxn>
                <a:cxn ang="0">
                  <a:pos x="13" y="68"/>
                </a:cxn>
                <a:cxn ang="0">
                  <a:pos x="6" y="68"/>
                </a:cxn>
                <a:cxn ang="0">
                  <a:pos x="6" y="62"/>
                </a:cxn>
                <a:cxn ang="0">
                  <a:pos x="0" y="56"/>
                </a:cxn>
                <a:cxn ang="0">
                  <a:pos x="0" y="50"/>
                </a:cxn>
                <a:cxn ang="0">
                  <a:pos x="0" y="37"/>
                </a:cxn>
                <a:cxn ang="0">
                  <a:pos x="0" y="25"/>
                </a:cxn>
                <a:cxn ang="0">
                  <a:pos x="6" y="12"/>
                </a:cxn>
              </a:cxnLst>
              <a:rect l="0" t="0" r="r" b="b"/>
              <a:pathLst>
                <a:path w="63" h="75">
                  <a:moveTo>
                    <a:pt x="6" y="12"/>
                  </a:moveTo>
                  <a:lnTo>
                    <a:pt x="13" y="6"/>
                  </a:lnTo>
                  <a:lnTo>
                    <a:pt x="13" y="6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6"/>
                  </a:lnTo>
                  <a:lnTo>
                    <a:pt x="31" y="6"/>
                  </a:lnTo>
                  <a:lnTo>
                    <a:pt x="38" y="6"/>
                  </a:lnTo>
                  <a:lnTo>
                    <a:pt x="38" y="12"/>
                  </a:lnTo>
                  <a:lnTo>
                    <a:pt x="44" y="12"/>
                  </a:lnTo>
                  <a:lnTo>
                    <a:pt x="50" y="19"/>
                  </a:lnTo>
                  <a:lnTo>
                    <a:pt x="50" y="25"/>
                  </a:lnTo>
                  <a:lnTo>
                    <a:pt x="57" y="31"/>
                  </a:lnTo>
                  <a:lnTo>
                    <a:pt x="57" y="31"/>
                  </a:lnTo>
                  <a:lnTo>
                    <a:pt x="63" y="37"/>
                  </a:lnTo>
                  <a:lnTo>
                    <a:pt x="63" y="44"/>
                  </a:lnTo>
                  <a:lnTo>
                    <a:pt x="63" y="50"/>
                  </a:lnTo>
                  <a:lnTo>
                    <a:pt x="63" y="56"/>
                  </a:lnTo>
                  <a:lnTo>
                    <a:pt x="57" y="62"/>
                  </a:lnTo>
                  <a:lnTo>
                    <a:pt x="57" y="62"/>
                  </a:lnTo>
                  <a:lnTo>
                    <a:pt x="50" y="68"/>
                  </a:lnTo>
                  <a:lnTo>
                    <a:pt x="44" y="68"/>
                  </a:lnTo>
                  <a:lnTo>
                    <a:pt x="31" y="75"/>
                  </a:lnTo>
                  <a:lnTo>
                    <a:pt x="25" y="75"/>
                  </a:lnTo>
                  <a:lnTo>
                    <a:pt x="19" y="75"/>
                  </a:lnTo>
                  <a:lnTo>
                    <a:pt x="13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0" y="37"/>
                  </a:lnTo>
                  <a:lnTo>
                    <a:pt x="0" y="25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Freeform 29"/>
            <p:cNvSpPr>
              <a:spLocks/>
            </p:cNvSpPr>
            <p:nvPr/>
          </p:nvSpPr>
          <p:spPr bwMode="auto">
            <a:xfrm>
              <a:off x="4937" y="1453"/>
              <a:ext cx="119" cy="100"/>
            </a:xfrm>
            <a:custGeom>
              <a:avLst/>
              <a:gdLst/>
              <a:ahLst/>
              <a:cxnLst>
                <a:cxn ang="0">
                  <a:pos x="63" y="25"/>
                </a:cxn>
                <a:cxn ang="0">
                  <a:pos x="63" y="25"/>
                </a:cxn>
                <a:cxn ang="0">
                  <a:pos x="56" y="25"/>
                </a:cxn>
                <a:cxn ang="0">
                  <a:pos x="50" y="25"/>
                </a:cxn>
                <a:cxn ang="0">
                  <a:pos x="37" y="31"/>
                </a:cxn>
                <a:cxn ang="0">
                  <a:pos x="31" y="38"/>
                </a:cxn>
                <a:cxn ang="0">
                  <a:pos x="31" y="38"/>
                </a:cxn>
                <a:cxn ang="0">
                  <a:pos x="37" y="44"/>
                </a:cxn>
                <a:cxn ang="0">
                  <a:pos x="50" y="50"/>
                </a:cxn>
                <a:cxn ang="0">
                  <a:pos x="63" y="50"/>
                </a:cxn>
                <a:cxn ang="0">
                  <a:pos x="75" y="50"/>
                </a:cxn>
                <a:cxn ang="0">
                  <a:pos x="88" y="44"/>
                </a:cxn>
                <a:cxn ang="0">
                  <a:pos x="100" y="44"/>
                </a:cxn>
                <a:cxn ang="0">
                  <a:pos x="107" y="38"/>
                </a:cxn>
                <a:cxn ang="0">
                  <a:pos x="113" y="38"/>
                </a:cxn>
                <a:cxn ang="0">
                  <a:pos x="119" y="44"/>
                </a:cxn>
                <a:cxn ang="0">
                  <a:pos x="119" y="50"/>
                </a:cxn>
                <a:cxn ang="0">
                  <a:pos x="119" y="56"/>
                </a:cxn>
                <a:cxn ang="0">
                  <a:pos x="107" y="56"/>
                </a:cxn>
                <a:cxn ang="0">
                  <a:pos x="100" y="69"/>
                </a:cxn>
                <a:cxn ang="0">
                  <a:pos x="81" y="75"/>
                </a:cxn>
                <a:cxn ang="0">
                  <a:pos x="69" y="81"/>
                </a:cxn>
                <a:cxn ang="0">
                  <a:pos x="56" y="94"/>
                </a:cxn>
                <a:cxn ang="0">
                  <a:pos x="44" y="94"/>
                </a:cxn>
                <a:cxn ang="0">
                  <a:pos x="37" y="100"/>
                </a:cxn>
                <a:cxn ang="0">
                  <a:pos x="31" y="100"/>
                </a:cxn>
                <a:cxn ang="0">
                  <a:pos x="31" y="94"/>
                </a:cxn>
                <a:cxn ang="0">
                  <a:pos x="31" y="94"/>
                </a:cxn>
                <a:cxn ang="0">
                  <a:pos x="31" y="94"/>
                </a:cxn>
                <a:cxn ang="0">
                  <a:pos x="37" y="87"/>
                </a:cxn>
                <a:cxn ang="0">
                  <a:pos x="37" y="87"/>
                </a:cxn>
                <a:cxn ang="0">
                  <a:pos x="44" y="81"/>
                </a:cxn>
                <a:cxn ang="0">
                  <a:pos x="50" y="75"/>
                </a:cxn>
                <a:cxn ang="0">
                  <a:pos x="19" y="62"/>
                </a:cxn>
                <a:cxn ang="0">
                  <a:pos x="6" y="56"/>
                </a:cxn>
                <a:cxn ang="0">
                  <a:pos x="0" y="38"/>
                </a:cxn>
                <a:cxn ang="0">
                  <a:pos x="6" y="25"/>
                </a:cxn>
                <a:cxn ang="0">
                  <a:pos x="19" y="13"/>
                </a:cxn>
                <a:cxn ang="0">
                  <a:pos x="31" y="6"/>
                </a:cxn>
                <a:cxn ang="0">
                  <a:pos x="50" y="0"/>
                </a:cxn>
                <a:cxn ang="0">
                  <a:pos x="63" y="0"/>
                </a:cxn>
              </a:cxnLst>
              <a:rect l="0" t="0" r="r" b="b"/>
              <a:pathLst>
                <a:path w="119" h="100">
                  <a:moveTo>
                    <a:pt x="63" y="0"/>
                  </a:moveTo>
                  <a:lnTo>
                    <a:pt x="63" y="25"/>
                  </a:lnTo>
                  <a:lnTo>
                    <a:pt x="63" y="25"/>
                  </a:lnTo>
                  <a:lnTo>
                    <a:pt x="63" y="25"/>
                  </a:lnTo>
                  <a:lnTo>
                    <a:pt x="56" y="25"/>
                  </a:lnTo>
                  <a:lnTo>
                    <a:pt x="56" y="2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44" y="31"/>
                  </a:lnTo>
                  <a:lnTo>
                    <a:pt x="37" y="31"/>
                  </a:lnTo>
                  <a:lnTo>
                    <a:pt x="37" y="31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44"/>
                  </a:lnTo>
                  <a:lnTo>
                    <a:pt x="37" y="44"/>
                  </a:lnTo>
                  <a:lnTo>
                    <a:pt x="37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63" y="50"/>
                  </a:lnTo>
                  <a:lnTo>
                    <a:pt x="69" y="50"/>
                  </a:lnTo>
                  <a:lnTo>
                    <a:pt x="75" y="50"/>
                  </a:lnTo>
                  <a:lnTo>
                    <a:pt x="81" y="50"/>
                  </a:lnTo>
                  <a:lnTo>
                    <a:pt x="88" y="44"/>
                  </a:lnTo>
                  <a:lnTo>
                    <a:pt x="94" y="44"/>
                  </a:lnTo>
                  <a:lnTo>
                    <a:pt x="100" y="44"/>
                  </a:lnTo>
                  <a:lnTo>
                    <a:pt x="100" y="38"/>
                  </a:lnTo>
                  <a:lnTo>
                    <a:pt x="107" y="38"/>
                  </a:lnTo>
                  <a:lnTo>
                    <a:pt x="113" y="38"/>
                  </a:lnTo>
                  <a:lnTo>
                    <a:pt x="113" y="38"/>
                  </a:lnTo>
                  <a:lnTo>
                    <a:pt x="119" y="44"/>
                  </a:lnTo>
                  <a:lnTo>
                    <a:pt x="119" y="44"/>
                  </a:lnTo>
                  <a:lnTo>
                    <a:pt x="119" y="50"/>
                  </a:lnTo>
                  <a:lnTo>
                    <a:pt x="119" y="50"/>
                  </a:lnTo>
                  <a:lnTo>
                    <a:pt x="119" y="50"/>
                  </a:lnTo>
                  <a:lnTo>
                    <a:pt x="119" y="56"/>
                  </a:lnTo>
                  <a:lnTo>
                    <a:pt x="113" y="56"/>
                  </a:lnTo>
                  <a:lnTo>
                    <a:pt x="107" y="56"/>
                  </a:lnTo>
                  <a:lnTo>
                    <a:pt x="100" y="62"/>
                  </a:lnTo>
                  <a:lnTo>
                    <a:pt x="100" y="69"/>
                  </a:lnTo>
                  <a:lnTo>
                    <a:pt x="94" y="69"/>
                  </a:lnTo>
                  <a:lnTo>
                    <a:pt x="81" y="75"/>
                  </a:lnTo>
                  <a:lnTo>
                    <a:pt x="75" y="81"/>
                  </a:lnTo>
                  <a:lnTo>
                    <a:pt x="69" y="81"/>
                  </a:lnTo>
                  <a:lnTo>
                    <a:pt x="63" y="87"/>
                  </a:lnTo>
                  <a:lnTo>
                    <a:pt x="56" y="94"/>
                  </a:lnTo>
                  <a:lnTo>
                    <a:pt x="50" y="94"/>
                  </a:lnTo>
                  <a:lnTo>
                    <a:pt x="44" y="94"/>
                  </a:lnTo>
                  <a:lnTo>
                    <a:pt x="44" y="100"/>
                  </a:lnTo>
                  <a:lnTo>
                    <a:pt x="37" y="100"/>
                  </a:lnTo>
                  <a:lnTo>
                    <a:pt x="37" y="100"/>
                  </a:lnTo>
                  <a:lnTo>
                    <a:pt x="31" y="100"/>
                  </a:lnTo>
                  <a:lnTo>
                    <a:pt x="31" y="94"/>
                  </a:lnTo>
                  <a:lnTo>
                    <a:pt x="31" y="94"/>
                  </a:lnTo>
                  <a:lnTo>
                    <a:pt x="31" y="94"/>
                  </a:lnTo>
                  <a:lnTo>
                    <a:pt x="31" y="94"/>
                  </a:lnTo>
                  <a:lnTo>
                    <a:pt x="31" y="94"/>
                  </a:lnTo>
                  <a:lnTo>
                    <a:pt x="31" y="94"/>
                  </a:lnTo>
                  <a:lnTo>
                    <a:pt x="37" y="94"/>
                  </a:lnTo>
                  <a:lnTo>
                    <a:pt x="37" y="87"/>
                  </a:lnTo>
                  <a:lnTo>
                    <a:pt x="37" y="87"/>
                  </a:lnTo>
                  <a:lnTo>
                    <a:pt x="37" y="87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44" y="75"/>
                  </a:lnTo>
                  <a:lnTo>
                    <a:pt x="50" y="75"/>
                  </a:lnTo>
                  <a:lnTo>
                    <a:pt x="31" y="69"/>
                  </a:lnTo>
                  <a:lnTo>
                    <a:pt x="19" y="62"/>
                  </a:lnTo>
                  <a:lnTo>
                    <a:pt x="12" y="62"/>
                  </a:lnTo>
                  <a:lnTo>
                    <a:pt x="6" y="56"/>
                  </a:lnTo>
                  <a:lnTo>
                    <a:pt x="0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6" y="25"/>
                  </a:lnTo>
                  <a:lnTo>
                    <a:pt x="12" y="19"/>
                  </a:lnTo>
                  <a:lnTo>
                    <a:pt x="19" y="13"/>
                  </a:lnTo>
                  <a:lnTo>
                    <a:pt x="25" y="13"/>
                  </a:lnTo>
                  <a:lnTo>
                    <a:pt x="31" y="6"/>
                  </a:lnTo>
                  <a:lnTo>
                    <a:pt x="37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Freeform 30"/>
            <p:cNvSpPr>
              <a:spLocks/>
            </p:cNvSpPr>
            <p:nvPr/>
          </p:nvSpPr>
          <p:spPr bwMode="auto">
            <a:xfrm>
              <a:off x="3334" y="1534"/>
              <a:ext cx="107" cy="125"/>
            </a:xfrm>
            <a:custGeom>
              <a:avLst/>
              <a:gdLst/>
              <a:ahLst/>
              <a:cxnLst>
                <a:cxn ang="0">
                  <a:pos x="107" y="13"/>
                </a:cxn>
                <a:cxn ang="0">
                  <a:pos x="101" y="19"/>
                </a:cxn>
                <a:cxn ang="0">
                  <a:pos x="101" y="25"/>
                </a:cxn>
                <a:cxn ang="0">
                  <a:pos x="95" y="38"/>
                </a:cxn>
                <a:cxn ang="0">
                  <a:pos x="95" y="50"/>
                </a:cxn>
                <a:cxn ang="0">
                  <a:pos x="88" y="69"/>
                </a:cxn>
                <a:cxn ang="0">
                  <a:pos x="82" y="87"/>
                </a:cxn>
                <a:cxn ang="0">
                  <a:pos x="82" y="112"/>
                </a:cxn>
                <a:cxn ang="0">
                  <a:pos x="69" y="112"/>
                </a:cxn>
                <a:cxn ang="0">
                  <a:pos x="51" y="87"/>
                </a:cxn>
                <a:cxn ang="0">
                  <a:pos x="38" y="75"/>
                </a:cxn>
                <a:cxn ang="0">
                  <a:pos x="32" y="63"/>
                </a:cxn>
                <a:cxn ang="0">
                  <a:pos x="25" y="63"/>
                </a:cxn>
                <a:cxn ang="0">
                  <a:pos x="13" y="63"/>
                </a:cxn>
                <a:cxn ang="0">
                  <a:pos x="7" y="63"/>
                </a:cxn>
                <a:cxn ang="0">
                  <a:pos x="0" y="56"/>
                </a:cxn>
                <a:cxn ang="0">
                  <a:pos x="0" y="44"/>
                </a:cxn>
                <a:cxn ang="0">
                  <a:pos x="7" y="38"/>
                </a:cxn>
                <a:cxn ang="0">
                  <a:pos x="13" y="38"/>
                </a:cxn>
                <a:cxn ang="0">
                  <a:pos x="19" y="38"/>
                </a:cxn>
                <a:cxn ang="0">
                  <a:pos x="32" y="44"/>
                </a:cxn>
                <a:cxn ang="0">
                  <a:pos x="38" y="56"/>
                </a:cxn>
                <a:cxn ang="0">
                  <a:pos x="51" y="69"/>
                </a:cxn>
                <a:cxn ang="0">
                  <a:pos x="63" y="81"/>
                </a:cxn>
                <a:cxn ang="0">
                  <a:pos x="76" y="81"/>
                </a:cxn>
                <a:cxn ang="0">
                  <a:pos x="76" y="63"/>
                </a:cxn>
                <a:cxn ang="0">
                  <a:pos x="82" y="50"/>
                </a:cxn>
                <a:cxn ang="0">
                  <a:pos x="82" y="31"/>
                </a:cxn>
                <a:cxn ang="0">
                  <a:pos x="88" y="13"/>
                </a:cxn>
                <a:cxn ang="0">
                  <a:pos x="95" y="6"/>
                </a:cxn>
                <a:cxn ang="0">
                  <a:pos x="101" y="0"/>
                </a:cxn>
                <a:cxn ang="0">
                  <a:pos x="101" y="6"/>
                </a:cxn>
              </a:cxnLst>
              <a:rect l="0" t="0" r="r" b="b"/>
              <a:pathLst>
                <a:path w="107" h="125">
                  <a:moveTo>
                    <a:pt x="107" y="13"/>
                  </a:moveTo>
                  <a:lnTo>
                    <a:pt x="107" y="13"/>
                  </a:lnTo>
                  <a:lnTo>
                    <a:pt x="101" y="13"/>
                  </a:lnTo>
                  <a:lnTo>
                    <a:pt x="101" y="19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01" y="31"/>
                  </a:lnTo>
                  <a:lnTo>
                    <a:pt x="95" y="38"/>
                  </a:lnTo>
                  <a:lnTo>
                    <a:pt x="95" y="44"/>
                  </a:lnTo>
                  <a:lnTo>
                    <a:pt x="95" y="50"/>
                  </a:lnTo>
                  <a:lnTo>
                    <a:pt x="88" y="63"/>
                  </a:lnTo>
                  <a:lnTo>
                    <a:pt x="88" y="69"/>
                  </a:lnTo>
                  <a:lnTo>
                    <a:pt x="88" y="75"/>
                  </a:lnTo>
                  <a:lnTo>
                    <a:pt x="82" y="87"/>
                  </a:lnTo>
                  <a:lnTo>
                    <a:pt x="82" y="100"/>
                  </a:lnTo>
                  <a:lnTo>
                    <a:pt x="82" y="112"/>
                  </a:lnTo>
                  <a:lnTo>
                    <a:pt x="76" y="125"/>
                  </a:lnTo>
                  <a:lnTo>
                    <a:pt x="69" y="112"/>
                  </a:lnTo>
                  <a:lnTo>
                    <a:pt x="57" y="100"/>
                  </a:lnTo>
                  <a:lnTo>
                    <a:pt x="51" y="87"/>
                  </a:lnTo>
                  <a:lnTo>
                    <a:pt x="44" y="81"/>
                  </a:lnTo>
                  <a:lnTo>
                    <a:pt x="38" y="75"/>
                  </a:lnTo>
                  <a:lnTo>
                    <a:pt x="38" y="69"/>
                  </a:lnTo>
                  <a:lnTo>
                    <a:pt x="32" y="63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19" y="63"/>
                  </a:lnTo>
                  <a:lnTo>
                    <a:pt x="13" y="63"/>
                  </a:lnTo>
                  <a:lnTo>
                    <a:pt x="13" y="63"/>
                  </a:lnTo>
                  <a:lnTo>
                    <a:pt x="7" y="63"/>
                  </a:lnTo>
                  <a:lnTo>
                    <a:pt x="7" y="56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25" y="44"/>
                  </a:lnTo>
                  <a:lnTo>
                    <a:pt x="32" y="44"/>
                  </a:lnTo>
                  <a:lnTo>
                    <a:pt x="32" y="50"/>
                  </a:lnTo>
                  <a:lnTo>
                    <a:pt x="38" y="56"/>
                  </a:lnTo>
                  <a:lnTo>
                    <a:pt x="44" y="63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3" y="81"/>
                  </a:lnTo>
                  <a:lnTo>
                    <a:pt x="76" y="87"/>
                  </a:lnTo>
                  <a:lnTo>
                    <a:pt x="76" y="81"/>
                  </a:lnTo>
                  <a:lnTo>
                    <a:pt x="76" y="75"/>
                  </a:lnTo>
                  <a:lnTo>
                    <a:pt x="76" y="63"/>
                  </a:lnTo>
                  <a:lnTo>
                    <a:pt x="76" y="56"/>
                  </a:lnTo>
                  <a:lnTo>
                    <a:pt x="82" y="50"/>
                  </a:lnTo>
                  <a:lnTo>
                    <a:pt x="82" y="38"/>
                  </a:lnTo>
                  <a:lnTo>
                    <a:pt x="82" y="31"/>
                  </a:lnTo>
                  <a:lnTo>
                    <a:pt x="82" y="25"/>
                  </a:lnTo>
                  <a:lnTo>
                    <a:pt x="88" y="13"/>
                  </a:lnTo>
                  <a:lnTo>
                    <a:pt x="88" y="13"/>
                  </a:lnTo>
                  <a:lnTo>
                    <a:pt x="95" y="6"/>
                  </a:lnTo>
                  <a:lnTo>
                    <a:pt x="95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6"/>
                  </a:lnTo>
                  <a:lnTo>
                    <a:pt x="107" y="1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Freeform 31"/>
            <p:cNvSpPr>
              <a:spLocks/>
            </p:cNvSpPr>
            <p:nvPr/>
          </p:nvSpPr>
          <p:spPr bwMode="auto">
            <a:xfrm>
              <a:off x="1594" y="1385"/>
              <a:ext cx="119" cy="124"/>
            </a:xfrm>
            <a:custGeom>
              <a:avLst/>
              <a:gdLst/>
              <a:ahLst/>
              <a:cxnLst>
                <a:cxn ang="0">
                  <a:pos x="113" y="18"/>
                </a:cxn>
                <a:cxn ang="0">
                  <a:pos x="106" y="18"/>
                </a:cxn>
                <a:cxn ang="0">
                  <a:pos x="100" y="24"/>
                </a:cxn>
                <a:cxn ang="0">
                  <a:pos x="100" y="37"/>
                </a:cxn>
                <a:cxn ang="0">
                  <a:pos x="94" y="49"/>
                </a:cxn>
                <a:cxn ang="0">
                  <a:pos x="88" y="68"/>
                </a:cxn>
                <a:cxn ang="0">
                  <a:pos x="88" y="87"/>
                </a:cxn>
                <a:cxn ang="0">
                  <a:pos x="81" y="112"/>
                </a:cxn>
                <a:cxn ang="0">
                  <a:pos x="69" y="112"/>
                </a:cxn>
                <a:cxn ang="0">
                  <a:pos x="50" y="93"/>
                </a:cxn>
                <a:cxn ang="0">
                  <a:pos x="37" y="74"/>
                </a:cxn>
                <a:cxn ang="0">
                  <a:pos x="31" y="68"/>
                </a:cxn>
                <a:cxn ang="0">
                  <a:pos x="18" y="62"/>
                </a:cxn>
                <a:cxn ang="0">
                  <a:pos x="12" y="56"/>
                </a:cxn>
                <a:cxn ang="0">
                  <a:pos x="12" y="56"/>
                </a:cxn>
                <a:cxn ang="0">
                  <a:pos x="6" y="49"/>
                </a:cxn>
                <a:cxn ang="0">
                  <a:pos x="6" y="43"/>
                </a:cxn>
                <a:cxn ang="0">
                  <a:pos x="12" y="31"/>
                </a:cxn>
                <a:cxn ang="0">
                  <a:pos x="18" y="31"/>
                </a:cxn>
                <a:cxn ang="0">
                  <a:pos x="25" y="31"/>
                </a:cxn>
                <a:cxn ang="0">
                  <a:pos x="31" y="43"/>
                </a:cxn>
                <a:cxn ang="0">
                  <a:pos x="37" y="49"/>
                </a:cxn>
                <a:cxn ang="0">
                  <a:pos x="44" y="62"/>
                </a:cxn>
                <a:cxn ang="0">
                  <a:pos x="56" y="74"/>
                </a:cxn>
                <a:cxn ang="0">
                  <a:pos x="69" y="74"/>
                </a:cxn>
                <a:cxn ang="0">
                  <a:pos x="75" y="62"/>
                </a:cxn>
                <a:cxn ang="0">
                  <a:pos x="81" y="43"/>
                </a:cxn>
                <a:cxn ang="0">
                  <a:pos x="81" y="24"/>
                </a:cxn>
                <a:cxn ang="0">
                  <a:pos x="88" y="12"/>
                </a:cxn>
                <a:cxn ang="0">
                  <a:pos x="94" y="0"/>
                </a:cxn>
                <a:cxn ang="0">
                  <a:pos x="100" y="0"/>
                </a:cxn>
                <a:cxn ang="0">
                  <a:pos x="113" y="6"/>
                </a:cxn>
              </a:cxnLst>
              <a:rect l="0" t="0" r="r" b="b"/>
              <a:pathLst>
                <a:path w="119" h="124">
                  <a:moveTo>
                    <a:pt x="119" y="12"/>
                  </a:moveTo>
                  <a:lnTo>
                    <a:pt x="113" y="18"/>
                  </a:lnTo>
                  <a:lnTo>
                    <a:pt x="113" y="18"/>
                  </a:lnTo>
                  <a:lnTo>
                    <a:pt x="106" y="18"/>
                  </a:lnTo>
                  <a:lnTo>
                    <a:pt x="106" y="24"/>
                  </a:lnTo>
                  <a:lnTo>
                    <a:pt x="100" y="24"/>
                  </a:lnTo>
                  <a:lnTo>
                    <a:pt x="100" y="31"/>
                  </a:lnTo>
                  <a:lnTo>
                    <a:pt x="100" y="37"/>
                  </a:lnTo>
                  <a:lnTo>
                    <a:pt x="94" y="43"/>
                  </a:lnTo>
                  <a:lnTo>
                    <a:pt x="94" y="49"/>
                  </a:lnTo>
                  <a:lnTo>
                    <a:pt x="88" y="56"/>
                  </a:lnTo>
                  <a:lnTo>
                    <a:pt x="88" y="68"/>
                  </a:lnTo>
                  <a:lnTo>
                    <a:pt x="88" y="74"/>
                  </a:lnTo>
                  <a:lnTo>
                    <a:pt x="88" y="87"/>
                  </a:lnTo>
                  <a:lnTo>
                    <a:pt x="81" y="99"/>
                  </a:lnTo>
                  <a:lnTo>
                    <a:pt x="81" y="112"/>
                  </a:lnTo>
                  <a:lnTo>
                    <a:pt x="81" y="124"/>
                  </a:lnTo>
                  <a:lnTo>
                    <a:pt x="69" y="112"/>
                  </a:lnTo>
                  <a:lnTo>
                    <a:pt x="62" y="99"/>
                  </a:lnTo>
                  <a:lnTo>
                    <a:pt x="50" y="93"/>
                  </a:lnTo>
                  <a:lnTo>
                    <a:pt x="44" y="81"/>
                  </a:lnTo>
                  <a:lnTo>
                    <a:pt x="37" y="74"/>
                  </a:lnTo>
                  <a:lnTo>
                    <a:pt x="31" y="74"/>
                  </a:lnTo>
                  <a:lnTo>
                    <a:pt x="31" y="68"/>
                  </a:lnTo>
                  <a:lnTo>
                    <a:pt x="25" y="62"/>
                  </a:lnTo>
                  <a:lnTo>
                    <a:pt x="18" y="62"/>
                  </a:lnTo>
                  <a:lnTo>
                    <a:pt x="18" y="62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6" y="56"/>
                  </a:lnTo>
                  <a:lnTo>
                    <a:pt x="6" y="49"/>
                  </a:lnTo>
                  <a:lnTo>
                    <a:pt x="0" y="49"/>
                  </a:lnTo>
                  <a:lnTo>
                    <a:pt x="6" y="43"/>
                  </a:lnTo>
                  <a:lnTo>
                    <a:pt x="12" y="37"/>
                  </a:lnTo>
                  <a:lnTo>
                    <a:pt x="12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25" y="31"/>
                  </a:lnTo>
                  <a:lnTo>
                    <a:pt x="25" y="37"/>
                  </a:lnTo>
                  <a:lnTo>
                    <a:pt x="31" y="43"/>
                  </a:lnTo>
                  <a:lnTo>
                    <a:pt x="37" y="43"/>
                  </a:lnTo>
                  <a:lnTo>
                    <a:pt x="37" y="49"/>
                  </a:lnTo>
                  <a:lnTo>
                    <a:pt x="44" y="56"/>
                  </a:lnTo>
                  <a:lnTo>
                    <a:pt x="44" y="62"/>
                  </a:lnTo>
                  <a:lnTo>
                    <a:pt x="50" y="68"/>
                  </a:lnTo>
                  <a:lnTo>
                    <a:pt x="56" y="74"/>
                  </a:lnTo>
                  <a:lnTo>
                    <a:pt x="69" y="81"/>
                  </a:lnTo>
                  <a:lnTo>
                    <a:pt x="69" y="74"/>
                  </a:lnTo>
                  <a:lnTo>
                    <a:pt x="69" y="68"/>
                  </a:lnTo>
                  <a:lnTo>
                    <a:pt x="75" y="62"/>
                  </a:lnTo>
                  <a:lnTo>
                    <a:pt x="75" y="56"/>
                  </a:lnTo>
                  <a:lnTo>
                    <a:pt x="81" y="43"/>
                  </a:lnTo>
                  <a:lnTo>
                    <a:pt x="81" y="37"/>
                  </a:lnTo>
                  <a:lnTo>
                    <a:pt x="81" y="24"/>
                  </a:lnTo>
                  <a:lnTo>
                    <a:pt x="88" y="18"/>
                  </a:lnTo>
                  <a:lnTo>
                    <a:pt x="88" y="12"/>
                  </a:lnTo>
                  <a:lnTo>
                    <a:pt x="94" y="6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3" y="6"/>
                  </a:lnTo>
                  <a:lnTo>
                    <a:pt x="119" y="1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Freeform 32"/>
            <p:cNvSpPr>
              <a:spLocks/>
            </p:cNvSpPr>
            <p:nvPr/>
          </p:nvSpPr>
          <p:spPr bwMode="auto">
            <a:xfrm>
              <a:off x="1531" y="1833"/>
              <a:ext cx="107" cy="125"/>
            </a:xfrm>
            <a:custGeom>
              <a:avLst/>
              <a:gdLst/>
              <a:ahLst/>
              <a:cxnLst>
                <a:cxn ang="0">
                  <a:pos x="100" y="19"/>
                </a:cxn>
                <a:cxn ang="0">
                  <a:pos x="100" y="25"/>
                </a:cxn>
                <a:cxn ang="0">
                  <a:pos x="94" y="32"/>
                </a:cxn>
                <a:cxn ang="0">
                  <a:pos x="88" y="38"/>
                </a:cxn>
                <a:cxn ang="0">
                  <a:pos x="88" y="57"/>
                </a:cxn>
                <a:cxn ang="0">
                  <a:pos x="81" y="69"/>
                </a:cxn>
                <a:cxn ang="0">
                  <a:pos x="81" y="88"/>
                </a:cxn>
                <a:cxn ang="0">
                  <a:pos x="75" y="113"/>
                </a:cxn>
                <a:cxn ang="0">
                  <a:pos x="63" y="113"/>
                </a:cxn>
                <a:cxn ang="0">
                  <a:pos x="50" y="94"/>
                </a:cxn>
                <a:cxn ang="0">
                  <a:pos x="37" y="75"/>
                </a:cxn>
                <a:cxn ang="0">
                  <a:pos x="25" y="69"/>
                </a:cxn>
                <a:cxn ang="0">
                  <a:pos x="19" y="69"/>
                </a:cxn>
                <a:cxn ang="0">
                  <a:pos x="12" y="63"/>
                </a:cxn>
                <a:cxn ang="0">
                  <a:pos x="6" y="63"/>
                </a:cxn>
                <a:cxn ang="0">
                  <a:pos x="6" y="57"/>
                </a:cxn>
                <a:cxn ang="0">
                  <a:pos x="6" y="44"/>
                </a:cxn>
                <a:cxn ang="0">
                  <a:pos x="6" y="38"/>
                </a:cxn>
                <a:cxn ang="0">
                  <a:pos x="12" y="38"/>
                </a:cxn>
                <a:cxn ang="0">
                  <a:pos x="12" y="38"/>
                </a:cxn>
                <a:cxn ang="0">
                  <a:pos x="19" y="44"/>
                </a:cxn>
                <a:cxn ang="0">
                  <a:pos x="31" y="57"/>
                </a:cxn>
                <a:cxn ang="0">
                  <a:pos x="37" y="69"/>
                </a:cxn>
                <a:cxn ang="0">
                  <a:pos x="50" y="81"/>
                </a:cxn>
                <a:cxn ang="0">
                  <a:pos x="63" y="81"/>
                </a:cxn>
                <a:cxn ang="0">
                  <a:pos x="63" y="69"/>
                </a:cxn>
                <a:cxn ang="0">
                  <a:pos x="69" y="50"/>
                </a:cxn>
                <a:cxn ang="0">
                  <a:pos x="75" y="32"/>
                </a:cxn>
                <a:cxn ang="0">
                  <a:pos x="81" y="19"/>
                </a:cxn>
                <a:cxn ang="0">
                  <a:pos x="88" y="7"/>
                </a:cxn>
                <a:cxn ang="0">
                  <a:pos x="94" y="0"/>
                </a:cxn>
                <a:cxn ang="0">
                  <a:pos x="100" y="13"/>
                </a:cxn>
              </a:cxnLst>
              <a:rect l="0" t="0" r="r" b="b"/>
              <a:pathLst>
                <a:path w="107" h="125">
                  <a:moveTo>
                    <a:pt x="107" y="19"/>
                  </a:moveTo>
                  <a:lnTo>
                    <a:pt x="100" y="19"/>
                  </a:lnTo>
                  <a:lnTo>
                    <a:pt x="100" y="19"/>
                  </a:lnTo>
                  <a:lnTo>
                    <a:pt x="100" y="25"/>
                  </a:lnTo>
                  <a:lnTo>
                    <a:pt x="94" y="25"/>
                  </a:lnTo>
                  <a:lnTo>
                    <a:pt x="94" y="32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8" y="44"/>
                  </a:lnTo>
                  <a:lnTo>
                    <a:pt x="88" y="57"/>
                  </a:lnTo>
                  <a:lnTo>
                    <a:pt x="81" y="63"/>
                  </a:lnTo>
                  <a:lnTo>
                    <a:pt x="81" y="69"/>
                  </a:lnTo>
                  <a:lnTo>
                    <a:pt x="81" y="81"/>
                  </a:lnTo>
                  <a:lnTo>
                    <a:pt x="81" y="88"/>
                  </a:lnTo>
                  <a:lnTo>
                    <a:pt x="75" y="100"/>
                  </a:lnTo>
                  <a:lnTo>
                    <a:pt x="75" y="113"/>
                  </a:lnTo>
                  <a:lnTo>
                    <a:pt x="75" y="125"/>
                  </a:lnTo>
                  <a:lnTo>
                    <a:pt x="63" y="113"/>
                  </a:lnTo>
                  <a:lnTo>
                    <a:pt x="56" y="100"/>
                  </a:lnTo>
                  <a:lnTo>
                    <a:pt x="50" y="94"/>
                  </a:lnTo>
                  <a:lnTo>
                    <a:pt x="44" y="81"/>
                  </a:lnTo>
                  <a:lnTo>
                    <a:pt x="37" y="75"/>
                  </a:lnTo>
                  <a:lnTo>
                    <a:pt x="31" y="75"/>
                  </a:lnTo>
                  <a:lnTo>
                    <a:pt x="25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3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6" y="63"/>
                  </a:lnTo>
                  <a:lnTo>
                    <a:pt x="6" y="57"/>
                  </a:lnTo>
                  <a:lnTo>
                    <a:pt x="6" y="57"/>
                  </a:lnTo>
                  <a:lnTo>
                    <a:pt x="0" y="50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25" y="50"/>
                  </a:lnTo>
                  <a:lnTo>
                    <a:pt x="31" y="57"/>
                  </a:lnTo>
                  <a:lnTo>
                    <a:pt x="31" y="63"/>
                  </a:lnTo>
                  <a:lnTo>
                    <a:pt x="37" y="69"/>
                  </a:lnTo>
                  <a:lnTo>
                    <a:pt x="44" y="75"/>
                  </a:lnTo>
                  <a:lnTo>
                    <a:pt x="50" y="81"/>
                  </a:lnTo>
                  <a:lnTo>
                    <a:pt x="56" y="88"/>
                  </a:lnTo>
                  <a:lnTo>
                    <a:pt x="63" y="81"/>
                  </a:lnTo>
                  <a:lnTo>
                    <a:pt x="63" y="75"/>
                  </a:lnTo>
                  <a:lnTo>
                    <a:pt x="63" y="69"/>
                  </a:lnTo>
                  <a:lnTo>
                    <a:pt x="69" y="63"/>
                  </a:lnTo>
                  <a:lnTo>
                    <a:pt x="69" y="50"/>
                  </a:lnTo>
                  <a:lnTo>
                    <a:pt x="69" y="44"/>
                  </a:lnTo>
                  <a:lnTo>
                    <a:pt x="75" y="32"/>
                  </a:lnTo>
                  <a:lnTo>
                    <a:pt x="75" y="25"/>
                  </a:lnTo>
                  <a:lnTo>
                    <a:pt x="81" y="19"/>
                  </a:lnTo>
                  <a:lnTo>
                    <a:pt x="81" y="13"/>
                  </a:lnTo>
                  <a:lnTo>
                    <a:pt x="88" y="7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100" y="7"/>
                  </a:lnTo>
                  <a:lnTo>
                    <a:pt x="100" y="13"/>
                  </a:lnTo>
                  <a:lnTo>
                    <a:pt x="107" y="1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Freeform 33"/>
            <p:cNvSpPr>
              <a:spLocks/>
            </p:cNvSpPr>
            <p:nvPr/>
          </p:nvSpPr>
          <p:spPr bwMode="auto">
            <a:xfrm>
              <a:off x="2907" y="2307"/>
              <a:ext cx="214" cy="125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207" y="6"/>
                </a:cxn>
                <a:cxn ang="0">
                  <a:pos x="201" y="13"/>
                </a:cxn>
                <a:cxn ang="0">
                  <a:pos x="195" y="19"/>
                </a:cxn>
                <a:cxn ang="0">
                  <a:pos x="189" y="25"/>
                </a:cxn>
                <a:cxn ang="0">
                  <a:pos x="176" y="31"/>
                </a:cxn>
                <a:cxn ang="0">
                  <a:pos x="170" y="38"/>
                </a:cxn>
                <a:cxn ang="0">
                  <a:pos x="157" y="44"/>
                </a:cxn>
                <a:cxn ang="0">
                  <a:pos x="145" y="50"/>
                </a:cxn>
                <a:cxn ang="0">
                  <a:pos x="126" y="56"/>
                </a:cxn>
                <a:cxn ang="0">
                  <a:pos x="113" y="63"/>
                </a:cxn>
                <a:cxn ang="0">
                  <a:pos x="101" y="69"/>
                </a:cxn>
                <a:cxn ang="0">
                  <a:pos x="82" y="81"/>
                </a:cxn>
                <a:cxn ang="0">
                  <a:pos x="63" y="87"/>
                </a:cxn>
                <a:cxn ang="0">
                  <a:pos x="44" y="100"/>
                </a:cxn>
                <a:cxn ang="0">
                  <a:pos x="25" y="112"/>
                </a:cxn>
                <a:cxn ang="0">
                  <a:pos x="0" y="125"/>
                </a:cxn>
                <a:cxn ang="0">
                  <a:pos x="6" y="119"/>
                </a:cxn>
                <a:cxn ang="0">
                  <a:pos x="13" y="112"/>
                </a:cxn>
                <a:cxn ang="0">
                  <a:pos x="13" y="106"/>
                </a:cxn>
                <a:cxn ang="0">
                  <a:pos x="25" y="100"/>
                </a:cxn>
                <a:cxn ang="0">
                  <a:pos x="25" y="94"/>
                </a:cxn>
                <a:cxn ang="0">
                  <a:pos x="38" y="87"/>
                </a:cxn>
                <a:cxn ang="0">
                  <a:pos x="44" y="81"/>
                </a:cxn>
                <a:cxn ang="0">
                  <a:pos x="57" y="75"/>
                </a:cxn>
                <a:cxn ang="0">
                  <a:pos x="69" y="63"/>
                </a:cxn>
                <a:cxn ang="0">
                  <a:pos x="75" y="56"/>
                </a:cxn>
                <a:cxn ang="0">
                  <a:pos x="88" y="50"/>
                </a:cxn>
                <a:cxn ang="0">
                  <a:pos x="101" y="44"/>
                </a:cxn>
                <a:cxn ang="0">
                  <a:pos x="113" y="38"/>
                </a:cxn>
                <a:cxn ang="0">
                  <a:pos x="126" y="31"/>
                </a:cxn>
                <a:cxn ang="0">
                  <a:pos x="132" y="25"/>
                </a:cxn>
                <a:cxn ang="0">
                  <a:pos x="145" y="19"/>
                </a:cxn>
                <a:cxn ang="0">
                  <a:pos x="151" y="19"/>
                </a:cxn>
                <a:cxn ang="0">
                  <a:pos x="157" y="13"/>
                </a:cxn>
                <a:cxn ang="0">
                  <a:pos x="163" y="13"/>
                </a:cxn>
                <a:cxn ang="0">
                  <a:pos x="170" y="6"/>
                </a:cxn>
                <a:cxn ang="0">
                  <a:pos x="176" y="6"/>
                </a:cxn>
                <a:cxn ang="0">
                  <a:pos x="176" y="6"/>
                </a:cxn>
                <a:cxn ang="0">
                  <a:pos x="182" y="6"/>
                </a:cxn>
                <a:cxn ang="0">
                  <a:pos x="189" y="6"/>
                </a:cxn>
                <a:cxn ang="0">
                  <a:pos x="195" y="0"/>
                </a:cxn>
                <a:cxn ang="0">
                  <a:pos x="195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7" y="0"/>
                </a:cxn>
                <a:cxn ang="0">
                  <a:pos x="207" y="0"/>
                </a:cxn>
                <a:cxn ang="0">
                  <a:pos x="214" y="0"/>
                </a:cxn>
                <a:cxn ang="0">
                  <a:pos x="214" y="0"/>
                </a:cxn>
              </a:cxnLst>
              <a:rect l="0" t="0" r="r" b="b"/>
              <a:pathLst>
                <a:path w="214" h="125">
                  <a:moveTo>
                    <a:pt x="214" y="0"/>
                  </a:moveTo>
                  <a:lnTo>
                    <a:pt x="207" y="6"/>
                  </a:lnTo>
                  <a:lnTo>
                    <a:pt x="201" y="13"/>
                  </a:lnTo>
                  <a:lnTo>
                    <a:pt x="195" y="19"/>
                  </a:lnTo>
                  <a:lnTo>
                    <a:pt x="189" y="25"/>
                  </a:lnTo>
                  <a:lnTo>
                    <a:pt x="176" y="31"/>
                  </a:lnTo>
                  <a:lnTo>
                    <a:pt x="170" y="38"/>
                  </a:lnTo>
                  <a:lnTo>
                    <a:pt x="157" y="44"/>
                  </a:lnTo>
                  <a:lnTo>
                    <a:pt x="145" y="50"/>
                  </a:lnTo>
                  <a:lnTo>
                    <a:pt x="126" y="56"/>
                  </a:lnTo>
                  <a:lnTo>
                    <a:pt x="113" y="63"/>
                  </a:lnTo>
                  <a:lnTo>
                    <a:pt x="101" y="69"/>
                  </a:lnTo>
                  <a:lnTo>
                    <a:pt x="82" y="81"/>
                  </a:lnTo>
                  <a:lnTo>
                    <a:pt x="63" y="87"/>
                  </a:lnTo>
                  <a:lnTo>
                    <a:pt x="44" y="100"/>
                  </a:lnTo>
                  <a:lnTo>
                    <a:pt x="25" y="112"/>
                  </a:lnTo>
                  <a:lnTo>
                    <a:pt x="0" y="125"/>
                  </a:lnTo>
                  <a:lnTo>
                    <a:pt x="6" y="119"/>
                  </a:lnTo>
                  <a:lnTo>
                    <a:pt x="13" y="112"/>
                  </a:lnTo>
                  <a:lnTo>
                    <a:pt x="13" y="106"/>
                  </a:lnTo>
                  <a:lnTo>
                    <a:pt x="25" y="100"/>
                  </a:lnTo>
                  <a:lnTo>
                    <a:pt x="25" y="94"/>
                  </a:lnTo>
                  <a:lnTo>
                    <a:pt x="38" y="87"/>
                  </a:lnTo>
                  <a:lnTo>
                    <a:pt x="44" y="81"/>
                  </a:lnTo>
                  <a:lnTo>
                    <a:pt x="57" y="75"/>
                  </a:lnTo>
                  <a:lnTo>
                    <a:pt x="69" y="63"/>
                  </a:lnTo>
                  <a:lnTo>
                    <a:pt x="75" y="56"/>
                  </a:lnTo>
                  <a:lnTo>
                    <a:pt x="88" y="50"/>
                  </a:lnTo>
                  <a:lnTo>
                    <a:pt x="101" y="44"/>
                  </a:lnTo>
                  <a:lnTo>
                    <a:pt x="113" y="38"/>
                  </a:lnTo>
                  <a:lnTo>
                    <a:pt x="126" y="31"/>
                  </a:lnTo>
                  <a:lnTo>
                    <a:pt x="132" y="25"/>
                  </a:lnTo>
                  <a:lnTo>
                    <a:pt x="145" y="19"/>
                  </a:lnTo>
                  <a:lnTo>
                    <a:pt x="151" y="19"/>
                  </a:lnTo>
                  <a:lnTo>
                    <a:pt x="157" y="13"/>
                  </a:lnTo>
                  <a:lnTo>
                    <a:pt x="163" y="13"/>
                  </a:lnTo>
                  <a:lnTo>
                    <a:pt x="170" y="6"/>
                  </a:lnTo>
                  <a:lnTo>
                    <a:pt x="176" y="6"/>
                  </a:lnTo>
                  <a:lnTo>
                    <a:pt x="176" y="6"/>
                  </a:lnTo>
                  <a:lnTo>
                    <a:pt x="182" y="6"/>
                  </a:lnTo>
                  <a:lnTo>
                    <a:pt x="189" y="6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7" y="0"/>
                  </a:lnTo>
                  <a:lnTo>
                    <a:pt x="207" y="0"/>
                  </a:lnTo>
                  <a:lnTo>
                    <a:pt x="214" y="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Freeform 34"/>
            <p:cNvSpPr>
              <a:spLocks/>
            </p:cNvSpPr>
            <p:nvPr/>
          </p:nvSpPr>
          <p:spPr bwMode="auto">
            <a:xfrm>
              <a:off x="1920" y="1341"/>
              <a:ext cx="57" cy="75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13" y="6"/>
                </a:cxn>
                <a:cxn ang="0">
                  <a:pos x="13" y="6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6" y="6"/>
                </a:cxn>
                <a:cxn ang="0">
                  <a:pos x="32" y="6"/>
                </a:cxn>
                <a:cxn ang="0">
                  <a:pos x="32" y="6"/>
                </a:cxn>
                <a:cxn ang="0">
                  <a:pos x="38" y="12"/>
                </a:cxn>
                <a:cxn ang="0">
                  <a:pos x="44" y="12"/>
                </a:cxn>
                <a:cxn ang="0">
                  <a:pos x="44" y="19"/>
                </a:cxn>
                <a:cxn ang="0">
                  <a:pos x="51" y="25"/>
                </a:cxn>
                <a:cxn ang="0">
                  <a:pos x="51" y="31"/>
                </a:cxn>
                <a:cxn ang="0">
                  <a:pos x="57" y="31"/>
                </a:cxn>
                <a:cxn ang="0">
                  <a:pos x="57" y="37"/>
                </a:cxn>
                <a:cxn ang="0">
                  <a:pos x="57" y="44"/>
                </a:cxn>
                <a:cxn ang="0">
                  <a:pos x="57" y="50"/>
                </a:cxn>
                <a:cxn ang="0">
                  <a:pos x="57" y="56"/>
                </a:cxn>
                <a:cxn ang="0">
                  <a:pos x="57" y="62"/>
                </a:cxn>
                <a:cxn ang="0">
                  <a:pos x="51" y="62"/>
                </a:cxn>
                <a:cxn ang="0">
                  <a:pos x="44" y="68"/>
                </a:cxn>
                <a:cxn ang="0">
                  <a:pos x="38" y="68"/>
                </a:cxn>
                <a:cxn ang="0">
                  <a:pos x="32" y="75"/>
                </a:cxn>
                <a:cxn ang="0">
                  <a:pos x="26" y="75"/>
                </a:cxn>
                <a:cxn ang="0">
                  <a:pos x="19" y="75"/>
                </a:cxn>
                <a:cxn ang="0">
                  <a:pos x="13" y="68"/>
                </a:cxn>
                <a:cxn ang="0">
                  <a:pos x="7" y="68"/>
                </a:cxn>
                <a:cxn ang="0">
                  <a:pos x="0" y="62"/>
                </a:cxn>
                <a:cxn ang="0">
                  <a:pos x="0" y="56"/>
                </a:cxn>
                <a:cxn ang="0">
                  <a:pos x="0" y="50"/>
                </a:cxn>
                <a:cxn ang="0">
                  <a:pos x="0" y="37"/>
                </a:cxn>
                <a:cxn ang="0">
                  <a:pos x="7" y="25"/>
                </a:cxn>
                <a:cxn ang="0">
                  <a:pos x="7" y="12"/>
                </a:cxn>
              </a:cxnLst>
              <a:rect l="0" t="0" r="r" b="b"/>
              <a:pathLst>
                <a:path w="57" h="75">
                  <a:moveTo>
                    <a:pt x="7" y="12"/>
                  </a:moveTo>
                  <a:lnTo>
                    <a:pt x="13" y="6"/>
                  </a:lnTo>
                  <a:lnTo>
                    <a:pt x="13" y="6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6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8" y="12"/>
                  </a:lnTo>
                  <a:lnTo>
                    <a:pt x="44" y="12"/>
                  </a:lnTo>
                  <a:lnTo>
                    <a:pt x="44" y="19"/>
                  </a:lnTo>
                  <a:lnTo>
                    <a:pt x="51" y="25"/>
                  </a:lnTo>
                  <a:lnTo>
                    <a:pt x="51" y="31"/>
                  </a:lnTo>
                  <a:lnTo>
                    <a:pt x="57" y="31"/>
                  </a:lnTo>
                  <a:lnTo>
                    <a:pt x="57" y="37"/>
                  </a:lnTo>
                  <a:lnTo>
                    <a:pt x="57" y="44"/>
                  </a:lnTo>
                  <a:lnTo>
                    <a:pt x="57" y="50"/>
                  </a:lnTo>
                  <a:lnTo>
                    <a:pt x="57" y="56"/>
                  </a:lnTo>
                  <a:lnTo>
                    <a:pt x="57" y="62"/>
                  </a:lnTo>
                  <a:lnTo>
                    <a:pt x="51" y="62"/>
                  </a:lnTo>
                  <a:lnTo>
                    <a:pt x="44" y="68"/>
                  </a:lnTo>
                  <a:lnTo>
                    <a:pt x="38" y="68"/>
                  </a:lnTo>
                  <a:lnTo>
                    <a:pt x="32" y="75"/>
                  </a:lnTo>
                  <a:lnTo>
                    <a:pt x="26" y="75"/>
                  </a:lnTo>
                  <a:lnTo>
                    <a:pt x="19" y="75"/>
                  </a:lnTo>
                  <a:lnTo>
                    <a:pt x="13" y="68"/>
                  </a:lnTo>
                  <a:lnTo>
                    <a:pt x="7" y="68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0" y="37"/>
                  </a:lnTo>
                  <a:lnTo>
                    <a:pt x="7" y="25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Freeform 35"/>
            <p:cNvSpPr>
              <a:spLocks/>
            </p:cNvSpPr>
            <p:nvPr/>
          </p:nvSpPr>
          <p:spPr bwMode="auto">
            <a:xfrm>
              <a:off x="2323" y="2338"/>
              <a:ext cx="50" cy="138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25" y="0"/>
                </a:cxn>
                <a:cxn ang="0">
                  <a:pos x="31" y="7"/>
                </a:cxn>
                <a:cxn ang="0">
                  <a:pos x="37" y="7"/>
                </a:cxn>
                <a:cxn ang="0">
                  <a:pos x="44" y="13"/>
                </a:cxn>
                <a:cxn ang="0">
                  <a:pos x="44" y="19"/>
                </a:cxn>
                <a:cxn ang="0">
                  <a:pos x="50" y="25"/>
                </a:cxn>
                <a:cxn ang="0">
                  <a:pos x="50" y="38"/>
                </a:cxn>
                <a:cxn ang="0">
                  <a:pos x="50" y="50"/>
                </a:cxn>
                <a:cxn ang="0">
                  <a:pos x="44" y="63"/>
                </a:cxn>
                <a:cxn ang="0">
                  <a:pos x="44" y="75"/>
                </a:cxn>
                <a:cxn ang="0">
                  <a:pos x="37" y="94"/>
                </a:cxn>
                <a:cxn ang="0">
                  <a:pos x="31" y="106"/>
                </a:cxn>
                <a:cxn ang="0">
                  <a:pos x="25" y="119"/>
                </a:cxn>
                <a:cxn ang="0">
                  <a:pos x="18" y="131"/>
                </a:cxn>
                <a:cxn ang="0">
                  <a:pos x="12" y="138"/>
                </a:cxn>
                <a:cxn ang="0">
                  <a:pos x="12" y="125"/>
                </a:cxn>
                <a:cxn ang="0">
                  <a:pos x="18" y="94"/>
                </a:cxn>
                <a:cxn ang="0">
                  <a:pos x="25" y="75"/>
                </a:cxn>
                <a:cxn ang="0">
                  <a:pos x="25" y="56"/>
                </a:cxn>
                <a:cxn ang="0">
                  <a:pos x="25" y="44"/>
                </a:cxn>
                <a:cxn ang="0">
                  <a:pos x="18" y="38"/>
                </a:cxn>
                <a:cxn ang="0">
                  <a:pos x="12" y="32"/>
                </a:cxn>
                <a:cxn ang="0">
                  <a:pos x="6" y="25"/>
                </a:cxn>
              </a:cxnLst>
              <a:rect l="0" t="0" r="r" b="b"/>
              <a:pathLst>
                <a:path w="50" h="138">
                  <a:moveTo>
                    <a:pt x="0" y="25"/>
                  </a:moveTo>
                  <a:lnTo>
                    <a:pt x="0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1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32"/>
                  </a:lnTo>
                  <a:lnTo>
                    <a:pt x="50" y="38"/>
                  </a:lnTo>
                  <a:lnTo>
                    <a:pt x="50" y="44"/>
                  </a:lnTo>
                  <a:lnTo>
                    <a:pt x="50" y="50"/>
                  </a:lnTo>
                  <a:lnTo>
                    <a:pt x="50" y="56"/>
                  </a:lnTo>
                  <a:lnTo>
                    <a:pt x="44" y="63"/>
                  </a:lnTo>
                  <a:lnTo>
                    <a:pt x="44" y="69"/>
                  </a:lnTo>
                  <a:lnTo>
                    <a:pt x="44" y="75"/>
                  </a:lnTo>
                  <a:lnTo>
                    <a:pt x="37" y="88"/>
                  </a:lnTo>
                  <a:lnTo>
                    <a:pt x="37" y="94"/>
                  </a:lnTo>
                  <a:lnTo>
                    <a:pt x="31" y="100"/>
                  </a:lnTo>
                  <a:lnTo>
                    <a:pt x="31" y="106"/>
                  </a:lnTo>
                  <a:lnTo>
                    <a:pt x="25" y="113"/>
                  </a:lnTo>
                  <a:lnTo>
                    <a:pt x="25" y="119"/>
                  </a:lnTo>
                  <a:lnTo>
                    <a:pt x="18" y="125"/>
                  </a:lnTo>
                  <a:lnTo>
                    <a:pt x="18" y="131"/>
                  </a:lnTo>
                  <a:lnTo>
                    <a:pt x="12" y="131"/>
                  </a:lnTo>
                  <a:lnTo>
                    <a:pt x="12" y="138"/>
                  </a:lnTo>
                  <a:lnTo>
                    <a:pt x="6" y="138"/>
                  </a:lnTo>
                  <a:lnTo>
                    <a:pt x="12" y="125"/>
                  </a:lnTo>
                  <a:lnTo>
                    <a:pt x="18" y="106"/>
                  </a:lnTo>
                  <a:lnTo>
                    <a:pt x="18" y="94"/>
                  </a:lnTo>
                  <a:lnTo>
                    <a:pt x="18" y="81"/>
                  </a:lnTo>
                  <a:lnTo>
                    <a:pt x="25" y="75"/>
                  </a:lnTo>
                  <a:lnTo>
                    <a:pt x="25" y="63"/>
                  </a:lnTo>
                  <a:lnTo>
                    <a:pt x="25" y="56"/>
                  </a:lnTo>
                  <a:lnTo>
                    <a:pt x="25" y="50"/>
                  </a:lnTo>
                  <a:lnTo>
                    <a:pt x="25" y="44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2"/>
                  </a:lnTo>
                  <a:lnTo>
                    <a:pt x="12" y="32"/>
                  </a:lnTo>
                  <a:lnTo>
                    <a:pt x="6" y="32"/>
                  </a:lnTo>
                  <a:lnTo>
                    <a:pt x="6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Freeform 36"/>
            <p:cNvSpPr>
              <a:spLocks/>
            </p:cNvSpPr>
            <p:nvPr/>
          </p:nvSpPr>
          <p:spPr bwMode="auto">
            <a:xfrm>
              <a:off x="2103" y="1547"/>
              <a:ext cx="44" cy="106"/>
            </a:xfrm>
            <a:custGeom>
              <a:avLst/>
              <a:gdLst/>
              <a:ahLst/>
              <a:cxnLst>
                <a:cxn ang="0">
                  <a:pos x="44" y="62"/>
                </a:cxn>
                <a:cxn ang="0">
                  <a:pos x="44" y="68"/>
                </a:cxn>
                <a:cxn ang="0">
                  <a:pos x="44" y="68"/>
                </a:cxn>
                <a:cxn ang="0">
                  <a:pos x="44" y="74"/>
                </a:cxn>
                <a:cxn ang="0">
                  <a:pos x="44" y="74"/>
                </a:cxn>
                <a:cxn ang="0">
                  <a:pos x="44" y="81"/>
                </a:cxn>
                <a:cxn ang="0">
                  <a:pos x="44" y="81"/>
                </a:cxn>
                <a:cxn ang="0">
                  <a:pos x="44" y="87"/>
                </a:cxn>
                <a:cxn ang="0">
                  <a:pos x="44" y="87"/>
                </a:cxn>
                <a:cxn ang="0">
                  <a:pos x="44" y="93"/>
                </a:cxn>
                <a:cxn ang="0">
                  <a:pos x="37" y="93"/>
                </a:cxn>
                <a:cxn ang="0">
                  <a:pos x="37" y="99"/>
                </a:cxn>
                <a:cxn ang="0">
                  <a:pos x="37" y="99"/>
                </a:cxn>
                <a:cxn ang="0">
                  <a:pos x="37" y="99"/>
                </a:cxn>
                <a:cxn ang="0">
                  <a:pos x="31" y="99"/>
                </a:cxn>
                <a:cxn ang="0">
                  <a:pos x="31" y="99"/>
                </a:cxn>
                <a:cxn ang="0">
                  <a:pos x="31" y="106"/>
                </a:cxn>
                <a:cxn ang="0">
                  <a:pos x="25" y="99"/>
                </a:cxn>
                <a:cxn ang="0">
                  <a:pos x="12" y="87"/>
                </a:cxn>
                <a:cxn ang="0">
                  <a:pos x="12" y="81"/>
                </a:cxn>
                <a:cxn ang="0">
                  <a:pos x="6" y="68"/>
                </a:cxn>
                <a:cxn ang="0">
                  <a:pos x="6" y="62"/>
                </a:cxn>
                <a:cxn ang="0">
                  <a:pos x="0" y="56"/>
                </a:cxn>
                <a:cxn ang="0">
                  <a:pos x="6" y="50"/>
                </a:cxn>
                <a:cxn ang="0">
                  <a:pos x="6" y="43"/>
                </a:cxn>
                <a:cxn ang="0">
                  <a:pos x="6" y="31"/>
                </a:cxn>
                <a:cxn ang="0">
                  <a:pos x="12" y="25"/>
                </a:cxn>
                <a:cxn ang="0">
                  <a:pos x="12" y="18"/>
                </a:cxn>
                <a:cxn ang="0">
                  <a:pos x="18" y="12"/>
                </a:cxn>
                <a:cxn ang="0">
                  <a:pos x="18" y="6"/>
                </a:cxn>
                <a:cxn ang="0">
                  <a:pos x="25" y="6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5" y="6"/>
                </a:cxn>
                <a:cxn ang="0">
                  <a:pos x="18" y="12"/>
                </a:cxn>
                <a:cxn ang="0">
                  <a:pos x="18" y="25"/>
                </a:cxn>
                <a:cxn ang="0">
                  <a:pos x="18" y="31"/>
                </a:cxn>
                <a:cxn ang="0">
                  <a:pos x="18" y="37"/>
                </a:cxn>
                <a:cxn ang="0">
                  <a:pos x="18" y="43"/>
                </a:cxn>
                <a:cxn ang="0">
                  <a:pos x="25" y="43"/>
                </a:cxn>
                <a:cxn ang="0">
                  <a:pos x="25" y="50"/>
                </a:cxn>
                <a:cxn ang="0">
                  <a:pos x="25" y="50"/>
                </a:cxn>
                <a:cxn ang="0">
                  <a:pos x="25" y="56"/>
                </a:cxn>
                <a:cxn ang="0">
                  <a:pos x="31" y="56"/>
                </a:cxn>
                <a:cxn ang="0">
                  <a:pos x="31" y="62"/>
                </a:cxn>
                <a:cxn ang="0">
                  <a:pos x="37" y="62"/>
                </a:cxn>
                <a:cxn ang="0">
                  <a:pos x="37" y="62"/>
                </a:cxn>
                <a:cxn ang="0">
                  <a:pos x="44" y="62"/>
                </a:cxn>
                <a:cxn ang="0">
                  <a:pos x="44" y="62"/>
                </a:cxn>
              </a:cxnLst>
              <a:rect l="0" t="0" r="r" b="b"/>
              <a:pathLst>
                <a:path w="44" h="106">
                  <a:moveTo>
                    <a:pt x="44" y="62"/>
                  </a:moveTo>
                  <a:lnTo>
                    <a:pt x="44" y="68"/>
                  </a:lnTo>
                  <a:lnTo>
                    <a:pt x="44" y="68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44" y="93"/>
                  </a:lnTo>
                  <a:lnTo>
                    <a:pt x="37" y="93"/>
                  </a:lnTo>
                  <a:lnTo>
                    <a:pt x="37" y="99"/>
                  </a:lnTo>
                  <a:lnTo>
                    <a:pt x="37" y="99"/>
                  </a:lnTo>
                  <a:lnTo>
                    <a:pt x="37" y="99"/>
                  </a:lnTo>
                  <a:lnTo>
                    <a:pt x="31" y="99"/>
                  </a:lnTo>
                  <a:lnTo>
                    <a:pt x="31" y="99"/>
                  </a:lnTo>
                  <a:lnTo>
                    <a:pt x="31" y="106"/>
                  </a:lnTo>
                  <a:lnTo>
                    <a:pt x="25" y="99"/>
                  </a:lnTo>
                  <a:lnTo>
                    <a:pt x="12" y="87"/>
                  </a:lnTo>
                  <a:lnTo>
                    <a:pt x="12" y="81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0" y="56"/>
                  </a:lnTo>
                  <a:lnTo>
                    <a:pt x="6" y="50"/>
                  </a:lnTo>
                  <a:lnTo>
                    <a:pt x="6" y="43"/>
                  </a:lnTo>
                  <a:lnTo>
                    <a:pt x="6" y="31"/>
                  </a:lnTo>
                  <a:lnTo>
                    <a:pt x="12" y="25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25" y="6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6"/>
                  </a:lnTo>
                  <a:lnTo>
                    <a:pt x="18" y="12"/>
                  </a:lnTo>
                  <a:lnTo>
                    <a:pt x="18" y="25"/>
                  </a:lnTo>
                  <a:lnTo>
                    <a:pt x="18" y="31"/>
                  </a:lnTo>
                  <a:lnTo>
                    <a:pt x="18" y="37"/>
                  </a:lnTo>
                  <a:lnTo>
                    <a:pt x="18" y="43"/>
                  </a:lnTo>
                  <a:lnTo>
                    <a:pt x="25" y="43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56"/>
                  </a:lnTo>
                  <a:lnTo>
                    <a:pt x="31" y="56"/>
                  </a:lnTo>
                  <a:lnTo>
                    <a:pt x="31" y="62"/>
                  </a:lnTo>
                  <a:lnTo>
                    <a:pt x="37" y="62"/>
                  </a:lnTo>
                  <a:lnTo>
                    <a:pt x="37" y="62"/>
                  </a:lnTo>
                  <a:lnTo>
                    <a:pt x="44" y="62"/>
                  </a:lnTo>
                  <a:lnTo>
                    <a:pt x="44" y="6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Freeform 37"/>
            <p:cNvSpPr>
              <a:spLocks/>
            </p:cNvSpPr>
            <p:nvPr/>
          </p:nvSpPr>
          <p:spPr bwMode="auto">
            <a:xfrm>
              <a:off x="1688" y="1721"/>
              <a:ext cx="63" cy="69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8" y="0"/>
                </a:cxn>
                <a:cxn ang="0">
                  <a:pos x="44" y="6"/>
                </a:cxn>
                <a:cxn ang="0">
                  <a:pos x="44" y="13"/>
                </a:cxn>
                <a:cxn ang="0">
                  <a:pos x="50" y="13"/>
                </a:cxn>
                <a:cxn ang="0">
                  <a:pos x="56" y="19"/>
                </a:cxn>
                <a:cxn ang="0">
                  <a:pos x="56" y="25"/>
                </a:cxn>
                <a:cxn ang="0">
                  <a:pos x="63" y="31"/>
                </a:cxn>
                <a:cxn ang="0">
                  <a:pos x="63" y="38"/>
                </a:cxn>
                <a:cxn ang="0">
                  <a:pos x="63" y="44"/>
                </a:cxn>
                <a:cxn ang="0">
                  <a:pos x="63" y="50"/>
                </a:cxn>
                <a:cxn ang="0">
                  <a:pos x="63" y="56"/>
                </a:cxn>
                <a:cxn ang="0">
                  <a:pos x="63" y="56"/>
                </a:cxn>
                <a:cxn ang="0">
                  <a:pos x="56" y="63"/>
                </a:cxn>
                <a:cxn ang="0">
                  <a:pos x="50" y="63"/>
                </a:cxn>
                <a:cxn ang="0">
                  <a:pos x="44" y="69"/>
                </a:cxn>
                <a:cxn ang="0">
                  <a:pos x="38" y="69"/>
                </a:cxn>
                <a:cxn ang="0">
                  <a:pos x="31" y="69"/>
                </a:cxn>
                <a:cxn ang="0">
                  <a:pos x="25" y="69"/>
                </a:cxn>
                <a:cxn ang="0">
                  <a:pos x="12" y="69"/>
                </a:cxn>
                <a:cxn ang="0">
                  <a:pos x="12" y="63"/>
                </a:cxn>
                <a:cxn ang="0">
                  <a:pos x="6" y="56"/>
                </a:cxn>
                <a:cxn ang="0">
                  <a:pos x="0" y="50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6" y="19"/>
                </a:cxn>
                <a:cxn ang="0">
                  <a:pos x="12" y="0"/>
                </a:cxn>
              </a:cxnLst>
              <a:rect l="0" t="0" r="r" b="b"/>
              <a:pathLst>
                <a:path w="63" h="69">
                  <a:moveTo>
                    <a:pt x="12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4" y="6"/>
                  </a:lnTo>
                  <a:lnTo>
                    <a:pt x="44" y="13"/>
                  </a:lnTo>
                  <a:lnTo>
                    <a:pt x="50" y="13"/>
                  </a:lnTo>
                  <a:lnTo>
                    <a:pt x="56" y="19"/>
                  </a:lnTo>
                  <a:lnTo>
                    <a:pt x="56" y="25"/>
                  </a:lnTo>
                  <a:lnTo>
                    <a:pt x="63" y="31"/>
                  </a:lnTo>
                  <a:lnTo>
                    <a:pt x="63" y="38"/>
                  </a:lnTo>
                  <a:lnTo>
                    <a:pt x="63" y="44"/>
                  </a:lnTo>
                  <a:lnTo>
                    <a:pt x="63" y="50"/>
                  </a:lnTo>
                  <a:lnTo>
                    <a:pt x="63" y="56"/>
                  </a:lnTo>
                  <a:lnTo>
                    <a:pt x="63" y="56"/>
                  </a:lnTo>
                  <a:lnTo>
                    <a:pt x="56" y="63"/>
                  </a:lnTo>
                  <a:lnTo>
                    <a:pt x="50" y="63"/>
                  </a:lnTo>
                  <a:lnTo>
                    <a:pt x="44" y="69"/>
                  </a:lnTo>
                  <a:lnTo>
                    <a:pt x="38" y="69"/>
                  </a:lnTo>
                  <a:lnTo>
                    <a:pt x="31" y="69"/>
                  </a:lnTo>
                  <a:lnTo>
                    <a:pt x="25" y="69"/>
                  </a:lnTo>
                  <a:lnTo>
                    <a:pt x="12" y="69"/>
                  </a:lnTo>
                  <a:lnTo>
                    <a:pt x="12" y="63"/>
                  </a:lnTo>
                  <a:lnTo>
                    <a:pt x="6" y="56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6" y="1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Freeform 38"/>
            <p:cNvSpPr>
              <a:spLocks/>
            </p:cNvSpPr>
            <p:nvPr/>
          </p:nvSpPr>
          <p:spPr bwMode="auto">
            <a:xfrm>
              <a:off x="2065" y="2108"/>
              <a:ext cx="56" cy="137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18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13" y="6"/>
                </a:cxn>
                <a:cxn ang="0">
                  <a:pos x="13" y="6"/>
                </a:cxn>
                <a:cxn ang="0">
                  <a:pos x="13" y="0"/>
                </a:cxn>
                <a:cxn ang="0">
                  <a:pos x="25" y="6"/>
                </a:cxn>
                <a:cxn ang="0">
                  <a:pos x="31" y="6"/>
                </a:cxn>
                <a:cxn ang="0">
                  <a:pos x="38" y="6"/>
                </a:cxn>
                <a:cxn ang="0">
                  <a:pos x="44" y="12"/>
                </a:cxn>
                <a:cxn ang="0">
                  <a:pos x="50" y="18"/>
                </a:cxn>
                <a:cxn ang="0">
                  <a:pos x="50" y="25"/>
                </a:cxn>
                <a:cxn ang="0">
                  <a:pos x="56" y="31"/>
                </a:cxn>
                <a:cxn ang="0">
                  <a:pos x="56" y="43"/>
                </a:cxn>
                <a:cxn ang="0">
                  <a:pos x="56" y="56"/>
                </a:cxn>
                <a:cxn ang="0">
                  <a:pos x="50" y="75"/>
                </a:cxn>
                <a:cxn ang="0">
                  <a:pos x="44" y="87"/>
                </a:cxn>
                <a:cxn ang="0">
                  <a:pos x="38" y="106"/>
                </a:cxn>
                <a:cxn ang="0">
                  <a:pos x="31" y="118"/>
                </a:cxn>
                <a:cxn ang="0">
                  <a:pos x="19" y="124"/>
                </a:cxn>
                <a:cxn ang="0">
                  <a:pos x="13" y="137"/>
                </a:cxn>
                <a:cxn ang="0">
                  <a:pos x="13" y="118"/>
                </a:cxn>
                <a:cxn ang="0">
                  <a:pos x="25" y="93"/>
                </a:cxn>
                <a:cxn ang="0">
                  <a:pos x="31" y="75"/>
                </a:cxn>
                <a:cxn ang="0">
                  <a:pos x="31" y="56"/>
                </a:cxn>
                <a:cxn ang="0">
                  <a:pos x="31" y="43"/>
                </a:cxn>
                <a:cxn ang="0">
                  <a:pos x="25" y="37"/>
                </a:cxn>
                <a:cxn ang="0">
                  <a:pos x="19" y="31"/>
                </a:cxn>
                <a:cxn ang="0">
                  <a:pos x="13" y="25"/>
                </a:cxn>
              </a:cxnLst>
              <a:rect l="0" t="0" r="r" b="b"/>
              <a:pathLst>
                <a:path w="56" h="137">
                  <a:moveTo>
                    <a:pt x="0" y="25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0"/>
                  </a:lnTo>
                  <a:lnTo>
                    <a:pt x="19" y="6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31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50" y="12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25"/>
                  </a:lnTo>
                  <a:lnTo>
                    <a:pt x="56" y="25"/>
                  </a:lnTo>
                  <a:lnTo>
                    <a:pt x="56" y="31"/>
                  </a:lnTo>
                  <a:lnTo>
                    <a:pt x="56" y="37"/>
                  </a:lnTo>
                  <a:lnTo>
                    <a:pt x="56" y="43"/>
                  </a:lnTo>
                  <a:lnTo>
                    <a:pt x="56" y="50"/>
                  </a:lnTo>
                  <a:lnTo>
                    <a:pt x="56" y="56"/>
                  </a:lnTo>
                  <a:lnTo>
                    <a:pt x="56" y="62"/>
                  </a:lnTo>
                  <a:lnTo>
                    <a:pt x="50" y="75"/>
                  </a:lnTo>
                  <a:lnTo>
                    <a:pt x="50" y="81"/>
                  </a:lnTo>
                  <a:lnTo>
                    <a:pt x="44" y="87"/>
                  </a:lnTo>
                  <a:lnTo>
                    <a:pt x="44" y="99"/>
                  </a:lnTo>
                  <a:lnTo>
                    <a:pt x="38" y="106"/>
                  </a:lnTo>
                  <a:lnTo>
                    <a:pt x="38" y="112"/>
                  </a:lnTo>
                  <a:lnTo>
                    <a:pt x="31" y="118"/>
                  </a:lnTo>
                  <a:lnTo>
                    <a:pt x="25" y="124"/>
                  </a:lnTo>
                  <a:lnTo>
                    <a:pt x="19" y="124"/>
                  </a:lnTo>
                  <a:lnTo>
                    <a:pt x="19" y="131"/>
                  </a:lnTo>
                  <a:lnTo>
                    <a:pt x="13" y="137"/>
                  </a:lnTo>
                  <a:lnTo>
                    <a:pt x="13" y="137"/>
                  </a:lnTo>
                  <a:lnTo>
                    <a:pt x="13" y="118"/>
                  </a:lnTo>
                  <a:lnTo>
                    <a:pt x="19" y="106"/>
                  </a:lnTo>
                  <a:lnTo>
                    <a:pt x="25" y="93"/>
                  </a:lnTo>
                  <a:lnTo>
                    <a:pt x="25" y="81"/>
                  </a:lnTo>
                  <a:lnTo>
                    <a:pt x="31" y="75"/>
                  </a:lnTo>
                  <a:lnTo>
                    <a:pt x="31" y="62"/>
                  </a:lnTo>
                  <a:lnTo>
                    <a:pt x="31" y="56"/>
                  </a:lnTo>
                  <a:lnTo>
                    <a:pt x="31" y="50"/>
                  </a:lnTo>
                  <a:lnTo>
                    <a:pt x="31" y="43"/>
                  </a:lnTo>
                  <a:lnTo>
                    <a:pt x="31" y="37"/>
                  </a:lnTo>
                  <a:lnTo>
                    <a:pt x="25" y="37"/>
                  </a:lnTo>
                  <a:lnTo>
                    <a:pt x="25" y="31"/>
                  </a:lnTo>
                  <a:lnTo>
                    <a:pt x="19" y="31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1" name="Freeform 39"/>
            <p:cNvSpPr>
              <a:spLocks/>
            </p:cNvSpPr>
            <p:nvPr/>
          </p:nvSpPr>
          <p:spPr bwMode="auto">
            <a:xfrm>
              <a:off x="1600" y="2357"/>
              <a:ext cx="100" cy="100"/>
            </a:xfrm>
            <a:custGeom>
              <a:avLst/>
              <a:gdLst/>
              <a:ahLst/>
              <a:cxnLst>
                <a:cxn ang="0">
                  <a:pos x="56" y="100"/>
                </a:cxn>
                <a:cxn ang="0">
                  <a:pos x="56" y="100"/>
                </a:cxn>
                <a:cxn ang="0">
                  <a:pos x="56" y="100"/>
                </a:cxn>
                <a:cxn ang="0">
                  <a:pos x="50" y="100"/>
                </a:cxn>
                <a:cxn ang="0">
                  <a:pos x="50" y="94"/>
                </a:cxn>
                <a:cxn ang="0">
                  <a:pos x="44" y="94"/>
                </a:cxn>
                <a:cxn ang="0">
                  <a:pos x="44" y="87"/>
                </a:cxn>
                <a:cxn ang="0">
                  <a:pos x="38" y="87"/>
                </a:cxn>
                <a:cxn ang="0">
                  <a:pos x="31" y="81"/>
                </a:cxn>
                <a:cxn ang="0">
                  <a:pos x="31" y="75"/>
                </a:cxn>
                <a:cxn ang="0">
                  <a:pos x="25" y="69"/>
                </a:cxn>
                <a:cxn ang="0">
                  <a:pos x="25" y="69"/>
                </a:cxn>
                <a:cxn ang="0">
                  <a:pos x="19" y="62"/>
                </a:cxn>
                <a:cxn ang="0">
                  <a:pos x="12" y="56"/>
                </a:cxn>
                <a:cxn ang="0">
                  <a:pos x="6" y="56"/>
                </a:cxn>
                <a:cxn ang="0">
                  <a:pos x="6" y="50"/>
                </a:cxn>
                <a:cxn ang="0">
                  <a:pos x="0" y="44"/>
                </a:cxn>
                <a:cxn ang="0">
                  <a:pos x="44" y="0"/>
                </a:cxn>
                <a:cxn ang="0">
                  <a:pos x="100" y="56"/>
                </a:cxn>
                <a:cxn ang="0">
                  <a:pos x="56" y="100"/>
                </a:cxn>
              </a:cxnLst>
              <a:rect l="0" t="0" r="r" b="b"/>
              <a:pathLst>
                <a:path w="100" h="100">
                  <a:moveTo>
                    <a:pt x="56" y="100"/>
                  </a:moveTo>
                  <a:lnTo>
                    <a:pt x="56" y="100"/>
                  </a:lnTo>
                  <a:lnTo>
                    <a:pt x="56" y="100"/>
                  </a:lnTo>
                  <a:lnTo>
                    <a:pt x="50" y="100"/>
                  </a:lnTo>
                  <a:lnTo>
                    <a:pt x="50" y="94"/>
                  </a:lnTo>
                  <a:lnTo>
                    <a:pt x="44" y="94"/>
                  </a:lnTo>
                  <a:lnTo>
                    <a:pt x="44" y="87"/>
                  </a:lnTo>
                  <a:lnTo>
                    <a:pt x="38" y="87"/>
                  </a:lnTo>
                  <a:lnTo>
                    <a:pt x="31" y="81"/>
                  </a:lnTo>
                  <a:lnTo>
                    <a:pt x="31" y="75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19" y="62"/>
                  </a:lnTo>
                  <a:lnTo>
                    <a:pt x="12" y="56"/>
                  </a:lnTo>
                  <a:lnTo>
                    <a:pt x="6" y="56"/>
                  </a:lnTo>
                  <a:lnTo>
                    <a:pt x="6" y="50"/>
                  </a:lnTo>
                  <a:lnTo>
                    <a:pt x="0" y="44"/>
                  </a:lnTo>
                  <a:lnTo>
                    <a:pt x="44" y="0"/>
                  </a:lnTo>
                  <a:lnTo>
                    <a:pt x="100" y="56"/>
                  </a:lnTo>
                  <a:lnTo>
                    <a:pt x="56" y="1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2" name="Freeform 40"/>
            <p:cNvSpPr>
              <a:spLocks/>
            </p:cNvSpPr>
            <p:nvPr/>
          </p:nvSpPr>
          <p:spPr bwMode="auto">
            <a:xfrm>
              <a:off x="1700" y="2363"/>
              <a:ext cx="101" cy="100"/>
            </a:xfrm>
            <a:custGeom>
              <a:avLst/>
              <a:gdLst/>
              <a:ahLst/>
              <a:cxnLst>
                <a:cxn ang="0">
                  <a:pos x="57" y="100"/>
                </a:cxn>
                <a:cxn ang="0">
                  <a:pos x="57" y="100"/>
                </a:cxn>
                <a:cxn ang="0">
                  <a:pos x="57" y="100"/>
                </a:cxn>
                <a:cxn ang="0">
                  <a:pos x="51" y="100"/>
                </a:cxn>
                <a:cxn ang="0">
                  <a:pos x="51" y="9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38" y="88"/>
                </a:cxn>
                <a:cxn ang="0">
                  <a:pos x="32" y="88"/>
                </a:cxn>
                <a:cxn ang="0">
                  <a:pos x="32" y="81"/>
                </a:cxn>
                <a:cxn ang="0">
                  <a:pos x="26" y="75"/>
                </a:cxn>
                <a:cxn ang="0">
                  <a:pos x="19" y="75"/>
                </a:cxn>
                <a:cxn ang="0">
                  <a:pos x="13" y="69"/>
                </a:cxn>
                <a:cxn ang="0">
                  <a:pos x="7" y="63"/>
                </a:cxn>
                <a:cxn ang="0">
                  <a:pos x="7" y="56"/>
                </a:cxn>
                <a:cxn ang="0">
                  <a:pos x="0" y="56"/>
                </a:cxn>
                <a:cxn ang="0">
                  <a:pos x="0" y="50"/>
                </a:cxn>
                <a:cxn ang="0">
                  <a:pos x="38" y="0"/>
                </a:cxn>
                <a:cxn ang="0">
                  <a:pos x="101" y="50"/>
                </a:cxn>
                <a:cxn ang="0">
                  <a:pos x="57" y="100"/>
                </a:cxn>
              </a:cxnLst>
              <a:rect l="0" t="0" r="r" b="b"/>
              <a:pathLst>
                <a:path w="101" h="100">
                  <a:moveTo>
                    <a:pt x="57" y="100"/>
                  </a:moveTo>
                  <a:lnTo>
                    <a:pt x="57" y="100"/>
                  </a:lnTo>
                  <a:lnTo>
                    <a:pt x="57" y="100"/>
                  </a:lnTo>
                  <a:lnTo>
                    <a:pt x="51" y="100"/>
                  </a:lnTo>
                  <a:lnTo>
                    <a:pt x="51" y="9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8" y="88"/>
                  </a:lnTo>
                  <a:lnTo>
                    <a:pt x="32" y="88"/>
                  </a:lnTo>
                  <a:lnTo>
                    <a:pt x="32" y="81"/>
                  </a:lnTo>
                  <a:lnTo>
                    <a:pt x="26" y="75"/>
                  </a:lnTo>
                  <a:lnTo>
                    <a:pt x="19" y="75"/>
                  </a:lnTo>
                  <a:lnTo>
                    <a:pt x="13" y="69"/>
                  </a:lnTo>
                  <a:lnTo>
                    <a:pt x="7" y="63"/>
                  </a:lnTo>
                  <a:lnTo>
                    <a:pt x="7" y="56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8" y="0"/>
                  </a:lnTo>
                  <a:lnTo>
                    <a:pt x="101" y="50"/>
                  </a:lnTo>
                  <a:lnTo>
                    <a:pt x="57" y="1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3" name="Freeform 41"/>
            <p:cNvSpPr>
              <a:spLocks/>
            </p:cNvSpPr>
            <p:nvPr/>
          </p:nvSpPr>
          <p:spPr bwMode="auto">
            <a:xfrm>
              <a:off x="2901" y="1191"/>
              <a:ext cx="666" cy="212"/>
            </a:xfrm>
            <a:custGeom>
              <a:avLst/>
              <a:gdLst/>
              <a:ahLst/>
              <a:cxnLst>
                <a:cxn ang="0">
                  <a:pos x="12" y="206"/>
                </a:cxn>
                <a:cxn ang="0">
                  <a:pos x="37" y="194"/>
                </a:cxn>
                <a:cxn ang="0">
                  <a:pos x="56" y="187"/>
                </a:cxn>
                <a:cxn ang="0">
                  <a:pos x="75" y="175"/>
                </a:cxn>
                <a:cxn ang="0">
                  <a:pos x="88" y="169"/>
                </a:cxn>
                <a:cxn ang="0">
                  <a:pos x="100" y="156"/>
                </a:cxn>
                <a:cxn ang="0">
                  <a:pos x="113" y="150"/>
                </a:cxn>
                <a:cxn ang="0">
                  <a:pos x="125" y="144"/>
                </a:cxn>
                <a:cxn ang="0">
                  <a:pos x="138" y="144"/>
                </a:cxn>
                <a:cxn ang="0">
                  <a:pos x="157" y="150"/>
                </a:cxn>
                <a:cxn ang="0">
                  <a:pos x="182" y="156"/>
                </a:cxn>
                <a:cxn ang="0">
                  <a:pos x="220" y="162"/>
                </a:cxn>
                <a:cxn ang="0">
                  <a:pos x="270" y="156"/>
                </a:cxn>
                <a:cxn ang="0">
                  <a:pos x="345" y="144"/>
                </a:cxn>
                <a:cxn ang="0">
                  <a:pos x="446" y="106"/>
                </a:cxn>
                <a:cxn ang="0">
                  <a:pos x="584" y="44"/>
                </a:cxn>
                <a:cxn ang="0">
                  <a:pos x="653" y="13"/>
                </a:cxn>
                <a:cxn ang="0">
                  <a:pos x="647" y="19"/>
                </a:cxn>
                <a:cxn ang="0">
                  <a:pos x="622" y="38"/>
                </a:cxn>
                <a:cxn ang="0">
                  <a:pos x="584" y="56"/>
                </a:cxn>
                <a:cxn ang="0">
                  <a:pos x="534" y="81"/>
                </a:cxn>
                <a:cxn ang="0">
                  <a:pos x="484" y="106"/>
                </a:cxn>
                <a:cxn ang="0">
                  <a:pos x="427" y="137"/>
                </a:cxn>
                <a:cxn ang="0">
                  <a:pos x="364" y="156"/>
                </a:cxn>
                <a:cxn ang="0">
                  <a:pos x="301" y="175"/>
                </a:cxn>
                <a:cxn ang="0">
                  <a:pos x="276" y="181"/>
                </a:cxn>
                <a:cxn ang="0">
                  <a:pos x="251" y="187"/>
                </a:cxn>
                <a:cxn ang="0">
                  <a:pos x="232" y="187"/>
                </a:cxn>
                <a:cxn ang="0">
                  <a:pos x="207" y="187"/>
                </a:cxn>
                <a:cxn ang="0">
                  <a:pos x="188" y="187"/>
                </a:cxn>
                <a:cxn ang="0">
                  <a:pos x="169" y="181"/>
                </a:cxn>
                <a:cxn ang="0">
                  <a:pos x="151" y="175"/>
                </a:cxn>
                <a:cxn ang="0">
                  <a:pos x="132" y="169"/>
                </a:cxn>
                <a:cxn ang="0">
                  <a:pos x="132" y="169"/>
                </a:cxn>
                <a:cxn ang="0">
                  <a:pos x="113" y="175"/>
                </a:cxn>
                <a:cxn ang="0">
                  <a:pos x="94" y="187"/>
                </a:cxn>
                <a:cxn ang="0">
                  <a:pos x="69" y="194"/>
                </a:cxn>
                <a:cxn ang="0">
                  <a:pos x="44" y="200"/>
                </a:cxn>
                <a:cxn ang="0">
                  <a:pos x="25" y="206"/>
                </a:cxn>
                <a:cxn ang="0">
                  <a:pos x="6" y="212"/>
                </a:cxn>
                <a:cxn ang="0">
                  <a:pos x="0" y="212"/>
                </a:cxn>
              </a:cxnLst>
              <a:rect l="0" t="0" r="r" b="b"/>
              <a:pathLst>
                <a:path w="666" h="212">
                  <a:moveTo>
                    <a:pt x="0" y="212"/>
                  </a:moveTo>
                  <a:lnTo>
                    <a:pt x="12" y="206"/>
                  </a:lnTo>
                  <a:lnTo>
                    <a:pt x="25" y="200"/>
                  </a:lnTo>
                  <a:lnTo>
                    <a:pt x="37" y="194"/>
                  </a:lnTo>
                  <a:lnTo>
                    <a:pt x="44" y="187"/>
                  </a:lnTo>
                  <a:lnTo>
                    <a:pt x="56" y="187"/>
                  </a:lnTo>
                  <a:lnTo>
                    <a:pt x="63" y="181"/>
                  </a:lnTo>
                  <a:lnTo>
                    <a:pt x="75" y="175"/>
                  </a:lnTo>
                  <a:lnTo>
                    <a:pt x="81" y="169"/>
                  </a:lnTo>
                  <a:lnTo>
                    <a:pt x="88" y="169"/>
                  </a:lnTo>
                  <a:lnTo>
                    <a:pt x="94" y="162"/>
                  </a:lnTo>
                  <a:lnTo>
                    <a:pt x="100" y="156"/>
                  </a:lnTo>
                  <a:lnTo>
                    <a:pt x="107" y="156"/>
                  </a:lnTo>
                  <a:lnTo>
                    <a:pt x="113" y="150"/>
                  </a:lnTo>
                  <a:lnTo>
                    <a:pt x="119" y="150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38" y="144"/>
                  </a:lnTo>
                  <a:lnTo>
                    <a:pt x="144" y="144"/>
                  </a:lnTo>
                  <a:lnTo>
                    <a:pt x="157" y="150"/>
                  </a:lnTo>
                  <a:lnTo>
                    <a:pt x="169" y="150"/>
                  </a:lnTo>
                  <a:lnTo>
                    <a:pt x="182" y="156"/>
                  </a:lnTo>
                  <a:lnTo>
                    <a:pt x="201" y="162"/>
                  </a:lnTo>
                  <a:lnTo>
                    <a:pt x="220" y="162"/>
                  </a:lnTo>
                  <a:lnTo>
                    <a:pt x="245" y="162"/>
                  </a:lnTo>
                  <a:lnTo>
                    <a:pt x="270" y="156"/>
                  </a:lnTo>
                  <a:lnTo>
                    <a:pt x="308" y="150"/>
                  </a:lnTo>
                  <a:lnTo>
                    <a:pt x="345" y="144"/>
                  </a:lnTo>
                  <a:lnTo>
                    <a:pt x="396" y="125"/>
                  </a:lnTo>
                  <a:lnTo>
                    <a:pt x="446" y="106"/>
                  </a:lnTo>
                  <a:lnTo>
                    <a:pt x="515" y="81"/>
                  </a:lnTo>
                  <a:lnTo>
                    <a:pt x="584" y="44"/>
                  </a:lnTo>
                  <a:lnTo>
                    <a:pt x="666" y="0"/>
                  </a:lnTo>
                  <a:lnTo>
                    <a:pt x="653" y="13"/>
                  </a:lnTo>
                  <a:lnTo>
                    <a:pt x="653" y="19"/>
                  </a:lnTo>
                  <a:lnTo>
                    <a:pt x="647" y="19"/>
                  </a:lnTo>
                  <a:lnTo>
                    <a:pt x="634" y="25"/>
                  </a:lnTo>
                  <a:lnTo>
                    <a:pt x="622" y="38"/>
                  </a:lnTo>
                  <a:lnTo>
                    <a:pt x="603" y="44"/>
                  </a:lnTo>
                  <a:lnTo>
                    <a:pt x="584" y="56"/>
                  </a:lnTo>
                  <a:lnTo>
                    <a:pt x="559" y="69"/>
                  </a:lnTo>
                  <a:lnTo>
                    <a:pt x="534" y="81"/>
                  </a:lnTo>
                  <a:lnTo>
                    <a:pt x="509" y="94"/>
                  </a:lnTo>
                  <a:lnTo>
                    <a:pt x="484" y="106"/>
                  </a:lnTo>
                  <a:lnTo>
                    <a:pt x="452" y="119"/>
                  </a:lnTo>
                  <a:lnTo>
                    <a:pt x="427" y="137"/>
                  </a:lnTo>
                  <a:lnTo>
                    <a:pt x="389" y="150"/>
                  </a:lnTo>
                  <a:lnTo>
                    <a:pt x="364" y="156"/>
                  </a:lnTo>
                  <a:lnTo>
                    <a:pt x="333" y="169"/>
                  </a:lnTo>
                  <a:lnTo>
                    <a:pt x="301" y="175"/>
                  </a:lnTo>
                  <a:lnTo>
                    <a:pt x="289" y="181"/>
                  </a:lnTo>
                  <a:lnTo>
                    <a:pt x="276" y="181"/>
                  </a:lnTo>
                  <a:lnTo>
                    <a:pt x="264" y="181"/>
                  </a:lnTo>
                  <a:lnTo>
                    <a:pt x="251" y="187"/>
                  </a:lnTo>
                  <a:lnTo>
                    <a:pt x="239" y="187"/>
                  </a:lnTo>
                  <a:lnTo>
                    <a:pt x="232" y="187"/>
                  </a:lnTo>
                  <a:lnTo>
                    <a:pt x="220" y="187"/>
                  </a:lnTo>
                  <a:lnTo>
                    <a:pt x="207" y="187"/>
                  </a:lnTo>
                  <a:lnTo>
                    <a:pt x="201" y="187"/>
                  </a:lnTo>
                  <a:lnTo>
                    <a:pt x="188" y="187"/>
                  </a:lnTo>
                  <a:lnTo>
                    <a:pt x="182" y="187"/>
                  </a:lnTo>
                  <a:lnTo>
                    <a:pt x="169" y="181"/>
                  </a:lnTo>
                  <a:lnTo>
                    <a:pt x="163" y="181"/>
                  </a:lnTo>
                  <a:lnTo>
                    <a:pt x="151" y="175"/>
                  </a:lnTo>
                  <a:lnTo>
                    <a:pt x="144" y="175"/>
                  </a:lnTo>
                  <a:lnTo>
                    <a:pt x="132" y="169"/>
                  </a:lnTo>
                  <a:lnTo>
                    <a:pt x="132" y="169"/>
                  </a:lnTo>
                  <a:lnTo>
                    <a:pt x="132" y="169"/>
                  </a:lnTo>
                  <a:lnTo>
                    <a:pt x="125" y="175"/>
                  </a:lnTo>
                  <a:lnTo>
                    <a:pt x="113" y="175"/>
                  </a:lnTo>
                  <a:lnTo>
                    <a:pt x="107" y="181"/>
                  </a:lnTo>
                  <a:lnTo>
                    <a:pt x="94" y="187"/>
                  </a:lnTo>
                  <a:lnTo>
                    <a:pt x="81" y="187"/>
                  </a:lnTo>
                  <a:lnTo>
                    <a:pt x="69" y="194"/>
                  </a:lnTo>
                  <a:lnTo>
                    <a:pt x="56" y="200"/>
                  </a:lnTo>
                  <a:lnTo>
                    <a:pt x="44" y="200"/>
                  </a:lnTo>
                  <a:lnTo>
                    <a:pt x="37" y="206"/>
                  </a:lnTo>
                  <a:lnTo>
                    <a:pt x="25" y="206"/>
                  </a:lnTo>
                  <a:lnTo>
                    <a:pt x="19" y="212"/>
                  </a:lnTo>
                  <a:lnTo>
                    <a:pt x="6" y="212"/>
                  </a:lnTo>
                  <a:lnTo>
                    <a:pt x="6" y="212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Freeform 42"/>
            <p:cNvSpPr>
              <a:spLocks/>
            </p:cNvSpPr>
            <p:nvPr/>
          </p:nvSpPr>
          <p:spPr bwMode="auto">
            <a:xfrm>
              <a:off x="2637" y="1141"/>
              <a:ext cx="207" cy="81"/>
            </a:xfrm>
            <a:custGeom>
              <a:avLst/>
              <a:gdLst/>
              <a:ahLst/>
              <a:cxnLst>
                <a:cxn ang="0">
                  <a:pos x="12" y="57"/>
                </a:cxn>
                <a:cxn ang="0">
                  <a:pos x="25" y="44"/>
                </a:cxn>
                <a:cxn ang="0">
                  <a:pos x="31" y="44"/>
                </a:cxn>
                <a:cxn ang="0">
                  <a:pos x="31" y="38"/>
                </a:cxn>
                <a:cxn ang="0">
                  <a:pos x="31" y="32"/>
                </a:cxn>
                <a:cxn ang="0">
                  <a:pos x="31" y="32"/>
                </a:cxn>
                <a:cxn ang="0">
                  <a:pos x="31" y="25"/>
                </a:cxn>
                <a:cxn ang="0">
                  <a:pos x="37" y="19"/>
                </a:cxn>
                <a:cxn ang="0">
                  <a:pos x="50" y="25"/>
                </a:cxn>
                <a:cxn ang="0">
                  <a:pos x="69" y="44"/>
                </a:cxn>
                <a:cxn ang="0">
                  <a:pos x="88" y="44"/>
                </a:cxn>
                <a:cxn ang="0">
                  <a:pos x="94" y="44"/>
                </a:cxn>
                <a:cxn ang="0">
                  <a:pos x="100" y="38"/>
                </a:cxn>
                <a:cxn ang="0">
                  <a:pos x="113" y="25"/>
                </a:cxn>
                <a:cxn ang="0">
                  <a:pos x="125" y="13"/>
                </a:cxn>
                <a:cxn ang="0">
                  <a:pos x="144" y="7"/>
                </a:cxn>
                <a:cxn ang="0">
                  <a:pos x="176" y="0"/>
                </a:cxn>
                <a:cxn ang="0">
                  <a:pos x="201" y="7"/>
                </a:cxn>
                <a:cxn ang="0">
                  <a:pos x="207" y="25"/>
                </a:cxn>
                <a:cxn ang="0">
                  <a:pos x="207" y="44"/>
                </a:cxn>
                <a:cxn ang="0">
                  <a:pos x="188" y="63"/>
                </a:cxn>
                <a:cxn ang="0">
                  <a:pos x="163" y="81"/>
                </a:cxn>
                <a:cxn ang="0">
                  <a:pos x="125" y="81"/>
                </a:cxn>
                <a:cxn ang="0">
                  <a:pos x="81" y="69"/>
                </a:cxn>
                <a:cxn ang="0">
                  <a:pos x="56" y="63"/>
                </a:cxn>
                <a:cxn ang="0">
                  <a:pos x="50" y="69"/>
                </a:cxn>
                <a:cxn ang="0">
                  <a:pos x="44" y="75"/>
                </a:cxn>
                <a:cxn ang="0">
                  <a:pos x="37" y="75"/>
                </a:cxn>
                <a:cxn ang="0">
                  <a:pos x="25" y="75"/>
                </a:cxn>
                <a:cxn ang="0">
                  <a:pos x="19" y="75"/>
                </a:cxn>
                <a:cxn ang="0">
                  <a:pos x="12" y="69"/>
                </a:cxn>
                <a:cxn ang="0">
                  <a:pos x="6" y="63"/>
                </a:cxn>
              </a:cxnLst>
              <a:rect l="0" t="0" r="r" b="b"/>
              <a:pathLst>
                <a:path w="207" h="81">
                  <a:moveTo>
                    <a:pt x="0" y="57"/>
                  </a:moveTo>
                  <a:lnTo>
                    <a:pt x="12" y="57"/>
                  </a:lnTo>
                  <a:lnTo>
                    <a:pt x="19" y="50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7" y="19"/>
                  </a:lnTo>
                  <a:lnTo>
                    <a:pt x="44" y="19"/>
                  </a:lnTo>
                  <a:lnTo>
                    <a:pt x="50" y="25"/>
                  </a:lnTo>
                  <a:lnTo>
                    <a:pt x="63" y="38"/>
                  </a:lnTo>
                  <a:lnTo>
                    <a:pt x="69" y="44"/>
                  </a:lnTo>
                  <a:lnTo>
                    <a:pt x="81" y="4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4" y="44"/>
                  </a:lnTo>
                  <a:lnTo>
                    <a:pt x="94" y="38"/>
                  </a:lnTo>
                  <a:lnTo>
                    <a:pt x="100" y="38"/>
                  </a:lnTo>
                  <a:lnTo>
                    <a:pt x="107" y="32"/>
                  </a:lnTo>
                  <a:lnTo>
                    <a:pt x="113" y="25"/>
                  </a:lnTo>
                  <a:lnTo>
                    <a:pt x="119" y="19"/>
                  </a:lnTo>
                  <a:lnTo>
                    <a:pt x="125" y="13"/>
                  </a:lnTo>
                  <a:lnTo>
                    <a:pt x="132" y="7"/>
                  </a:lnTo>
                  <a:lnTo>
                    <a:pt x="144" y="7"/>
                  </a:lnTo>
                  <a:lnTo>
                    <a:pt x="157" y="0"/>
                  </a:lnTo>
                  <a:lnTo>
                    <a:pt x="176" y="0"/>
                  </a:lnTo>
                  <a:lnTo>
                    <a:pt x="195" y="0"/>
                  </a:lnTo>
                  <a:lnTo>
                    <a:pt x="201" y="7"/>
                  </a:lnTo>
                  <a:lnTo>
                    <a:pt x="207" y="13"/>
                  </a:lnTo>
                  <a:lnTo>
                    <a:pt x="207" y="25"/>
                  </a:lnTo>
                  <a:lnTo>
                    <a:pt x="207" y="38"/>
                  </a:lnTo>
                  <a:lnTo>
                    <a:pt x="207" y="44"/>
                  </a:lnTo>
                  <a:lnTo>
                    <a:pt x="195" y="57"/>
                  </a:lnTo>
                  <a:lnTo>
                    <a:pt x="188" y="63"/>
                  </a:lnTo>
                  <a:lnTo>
                    <a:pt x="176" y="75"/>
                  </a:lnTo>
                  <a:lnTo>
                    <a:pt x="163" y="81"/>
                  </a:lnTo>
                  <a:lnTo>
                    <a:pt x="144" y="81"/>
                  </a:lnTo>
                  <a:lnTo>
                    <a:pt x="125" y="81"/>
                  </a:lnTo>
                  <a:lnTo>
                    <a:pt x="107" y="81"/>
                  </a:lnTo>
                  <a:lnTo>
                    <a:pt x="81" y="69"/>
                  </a:lnTo>
                  <a:lnTo>
                    <a:pt x="63" y="57"/>
                  </a:lnTo>
                  <a:lnTo>
                    <a:pt x="56" y="63"/>
                  </a:lnTo>
                  <a:lnTo>
                    <a:pt x="50" y="69"/>
                  </a:lnTo>
                  <a:lnTo>
                    <a:pt x="50" y="69"/>
                  </a:lnTo>
                  <a:lnTo>
                    <a:pt x="44" y="75"/>
                  </a:lnTo>
                  <a:lnTo>
                    <a:pt x="44" y="75"/>
                  </a:lnTo>
                  <a:lnTo>
                    <a:pt x="37" y="75"/>
                  </a:lnTo>
                  <a:lnTo>
                    <a:pt x="37" y="75"/>
                  </a:lnTo>
                  <a:lnTo>
                    <a:pt x="31" y="75"/>
                  </a:lnTo>
                  <a:lnTo>
                    <a:pt x="25" y="75"/>
                  </a:lnTo>
                  <a:lnTo>
                    <a:pt x="25" y="75"/>
                  </a:lnTo>
                  <a:lnTo>
                    <a:pt x="19" y="75"/>
                  </a:lnTo>
                  <a:lnTo>
                    <a:pt x="19" y="69"/>
                  </a:lnTo>
                  <a:lnTo>
                    <a:pt x="12" y="69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Freeform 43"/>
            <p:cNvSpPr>
              <a:spLocks/>
            </p:cNvSpPr>
            <p:nvPr/>
          </p:nvSpPr>
          <p:spPr bwMode="auto">
            <a:xfrm>
              <a:off x="2222" y="2002"/>
              <a:ext cx="126" cy="118"/>
            </a:xfrm>
            <a:custGeom>
              <a:avLst/>
              <a:gdLst/>
              <a:ahLst/>
              <a:cxnLst>
                <a:cxn ang="0">
                  <a:pos x="126" y="50"/>
                </a:cxn>
                <a:cxn ang="0">
                  <a:pos x="119" y="62"/>
                </a:cxn>
                <a:cxn ang="0">
                  <a:pos x="107" y="75"/>
                </a:cxn>
                <a:cxn ang="0">
                  <a:pos x="94" y="93"/>
                </a:cxn>
                <a:cxn ang="0">
                  <a:pos x="69" y="106"/>
                </a:cxn>
                <a:cxn ang="0">
                  <a:pos x="50" y="112"/>
                </a:cxn>
                <a:cxn ang="0">
                  <a:pos x="25" y="118"/>
                </a:cxn>
                <a:cxn ang="0">
                  <a:pos x="13" y="112"/>
                </a:cxn>
                <a:cxn ang="0">
                  <a:pos x="6" y="106"/>
                </a:cxn>
                <a:cxn ang="0">
                  <a:pos x="13" y="87"/>
                </a:cxn>
                <a:cxn ang="0">
                  <a:pos x="19" y="68"/>
                </a:cxn>
                <a:cxn ang="0">
                  <a:pos x="25" y="50"/>
                </a:cxn>
                <a:cxn ang="0">
                  <a:pos x="31" y="37"/>
                </a:cxn>
                <a:cxn ang="0">
                  <a:pos x="38" y="25"/>
                </a:cxn>
                <a:cxn ang="0">
                  <a:pos x="31" y="18"/>
                </a:cxn>
                <a:cxn ang="0">
                  <a:pos x="13" y="25"/>
                </a:cxn>
                <a:cxn ang="0">
                  <a:pos x="6" y="18"/>
                </a:cxn>
                <a:cxn ang="0">
                  <a:pos x="13" y="6"/>
                </a:cxn>
                <a:cxn ang="0">
                  <a:pos x="25" y="0"/>
                </a:cxn>
                <a:cxn ang="0">
                  <a:pos x="38" y="0"/>
                </a:cxn>
                <a:cxn ang="0">
                  <a:pos x="44" y="6"/>
                </a:cxn>
                <a:cxn ang="0">
                  <a:pos x="57" y="12"/>
                </a:cxn>
                <a:cxn ang="0">
                  <a:pos x="57" y="18"/>
                </a:cxn>
                <a:cxn ang="0">
                  <a:pos x="57" y="31"/>
                </a:cxn>
                <a:cxn ang="0">
                  <a:pos x="44" y="56"/>
                </a:cxn>
                <a:cxn ang="0">
                  <a:pos x="25" y="87"/>
                </a:cxn>
                <a:cxn ang="0">
                  <a:pos x="25" y="99"/>
                </a:cxn>
                <a:cxn ang="0">
                  <a:pos x="38" y="99"/>
                </a:cxn>
                <a:cxn ang="0">
                  <a:pos x="57" y="87"/>
                </a:cxn>
                <a:cxn ang="0">
                  <a:pos x="82" y="75"/>
                </a:cxn>
                <a:cxn ang="0">
                  <a:pos x="107" y="56"/>
                </a:cxn>
                <a:cxn ang="0">
                  <a:pos x="119" y="50"/>
                </a:cxn>
              </a:cxnLst>
              <a:rect l="0" t="0" r="r" b="b"/>
              <a:pathLst>
                <a:path w="126" h="118">
                  <a:moveTo>
                    <a:pt x="119" y="50"/>
                  </a:moveTo>
                  <a:lnTo>
                    <a:pt x="126" y="50"/>
                  </a:lnTo>
                  <a:lnTo>
                    <a:pt x="126" y="56"/>
                  </a:lnTo>
                  <a:lnTo>
                    <a:pt x="119" y="62"/>
                  </a:lnTo>
                  <a:lnTo>
                    <a:pt x="113" y="68"/>
                  </a:lnTo>
                  <a:lnTo>
                    <a:pt x="107" y="75"/>
                  </a:lnTo>
                  <a:lnTo>
                    <a:pt x="101" y="81"/>
                  </a:lnTo>
                  <a:lnTo>
                    <a:pt x="94" y="93"/>
                  </a:lnTo>
                  <a:lnTo>
                    <a:pt x="82" y="99"/>
                  </a:lnTo>
                  <a:lnTo>
                    <a:pt x="69" y="106"/>
                  </a:lnTo>
                  <a:lnTo>
                    <a:pt x="57" y="106"/>
                  </a:lnTo>
                  <a:lnTo>
                    <a:pt x="50" y="112"/>
                  </a:lnTo>
                  <a:lnTo>
                    <a:pt x="38" y="118"/>
                  </a:lnTo>
                  <a:lnTo>
                    <a:pt x="25" y="118"/>
                  </a:lnTo>
                  <a:lnTo>
                    <a:pt x="19" y="118"/>
                  </a:lnTo>
                  <a:lnTo>
                    <a:pt x="13" y="112"/>
                  </a:lnTo>
                  <a:lnTo>
                    <a:pt x="6" y="112"/>
                  </a:lnTo>
                  <a:lnTo>
                    <a:pt x="6" y="106"/>
                  </a:lnTo>
                  <a:lnTo>
                    <a:pt x="6" y="93"/>
                  </a:lnTo>
                  <a:lnTo>
                    <a:pt x="13" y="87"/>
                  </a:lnTo>
                  <a:lnTo>
                    <a:pt x="13" y="75"/>
                  </a:lnTo>
                  <a:lnTo>
                    <a:pt x="19" y="68"/>
                  </a:lnTo>
                  <a:lnTo>
                    <a:pt x="25" y="56"/>
                  </a:lnTo>
                  <a:lnTo>
                    <a:pt x="25" y="50"/>
                  </a:lnTo>
                  <a:lnTo>
                    <a:pt x="31" y="43"/>
                  </a:lnTo>
                  <a:lnTo>
                    <a:pt x="31" y="37"/>
                  </a:lnTo>
                  <a:lnTo>
                    <a:pt x="38" y="31"/>
                  </a:lnTo>
                  <a:lnTo>
                    <a:pt x="38" y="25"/>
                  </a:lnTo>
                  <a:lnTo>
                    <a:pt x="31" y="25"/>
                  </a:lnTo>
                  <a:lnTo>
                    <a:pt x="31" y="18"/>
                  </a:lnTo>
                  <a:lnTo>
                    <a:pt x="25" y="18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3" y="6"/>
                  </a:lnTo>
                  <a:lnTo>
                    <a:pt x="19" y="6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4" y="6"/>
                  </a:lnTo>
                  <a:lnTo>
                    <a:pt x="50" y="6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18"/>
                  </a:lnTo>
                  <a:lnTo>
                    <a:pt x="57" y="25"/>
                  </a:lnTo>
                  <a:lnTo>
                    <a:pt x="57" y="31"/>
                  </a:lnTo>
                  <a:lnTo>
                    <a:pt x="57" y="31"/>
                  </a:lnTo>
                  <a:lnTo>
                    <a:pt x="44" y="56"/>
                  </a:lnTo>
                  <a:lnTo>
                    <a:pt x="31" y="75"/>
                  </a:lnTo>
                  <a:lnTo>
                    <a:pt x="25" y="87"/>
                  </a:lnTo>
                  <a:lnTo>
                    <a:pt x="19" y="93"/>
                  </a:lnTo>
                  <a:lnTo>
                    <a:pt x="25" y="99"/>
                  </a:lnTo>
                  <a:lnTo>
                    <a:pt x="31" y="99"/>
                  </a:lnTo>
                  <a:lnTo>
                    <a:pt x="38" y="99"/>
                  </a:lnTo>
                  <a:lnTo>
                    <a:pt x="50" y="93"/>
                  </a:lnTo>
                  <a:lnTo>
                    <a:pt x="57" y="87"/>
                  </a:lnTo>
                  <a:lnTo>
                    <a:pt x="69" y="81"/>
                  </a:lnTo>
                  <a:lnTo>
                    <a:pt x="82" y="75"/>
                  </a:lnTo>
                  <a:lnTo>
                    <a:pt x="94" y="62"/>
                  </a:lnTo>
                  <a:lnTo>
                    <a:pt x="107" y="56"/>
                  </a:lnTo>
                  <a:lnTo>
                    <a:pt x="113" y="56"/>
                  </a:lnTo>
                  <a:lnTo>
                    <a:pt x="119" y="50"/>
                  </a:lnTo>
                  <a:lnTo>
                    <a:pt x="119" y="5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Freeform 44"/>
            <p:cNvSpPr>
              <a:spLocks/>
            </p:cNvSpPr>
            <p:nvPr/>
          </p:nvSpPr>
          <p:spPr bwMode="auto">
            <a:xfrm>
              <a:off x="3950" y="1123"/>
              <a:ext cx="214" cy="81"/>
            </a:xfrm>
            <a:custGeom>
              <a:avLst/>
              <a:gdLst/>
              <a:ahLst/>
              <a:cxnLst>
                <a:cxn ang="0">
                  <a:pos x="13" y="50"/>
                </a:cxn>
                <a:cxn ang="0">
                  <a:pos x="25" y="43"/>
                </a:cxn>
                <a:cxn ang="0">
                  <a:pos x="32" y="43"/>
                </a:cxn>
                <a:cxn ang="0">
                  <a:pos x="32" y="37"/>
                </a:cxn>
                <a:cxn ang="0">
                  <a:pos x="32" y="31"/>
                </a:cxn>
                <a:cxn ang="0">
                  <a:pos x="32" y="25"/>
                </a:cxn>
                <a:cxn ang="0">
                  <a:pos x="32" y="25"/>
                </a:cxn>
                <a:cxn ang="0">
                  <a:pos x="38" y="18"/>
                </a:cxn>
                <a:cxn ang="0">
                  <a:pos x="57" y="25"/>
                </a:cxn>
                <a:cxn ang="0">
                  <a:pos x="76" y="37"/>
                </a:cxn>
                <a:cxn ang="0">
                  <a:pos x="88" y="43"/>
                </a:cxn>
                <a:cxn ang="0">
                  <a:pos x="94" y="37"/>
                </a:cxn>
                <a:cxn ang="0">
                  <a:pos x="101" y="31"/>
                </a:cxn>
                <a:cxn ang="0">
                  <a:pos x="113" y="18"/>
                </a:cxn>
                <a:cxn ang="0">
                  <a:pos x="126" y="12"/>
                </a:cxn>
                <a:cxn ang="0">
                  <a:pos x="151" y="6"/>
                </a:cxn>
                <a:cxn ang="0">
                  <a:pos x="182" y="0"/>
                </a:cxn>
                <a:cxn ang="0">
                  <a:pos x="208" y="6"/>
                </a:cxn>
                <a:cxn ang="0">
                  <a:pos x="214" y="18"/>
                </a:cxn>
                <a:cxn ang="0">
                  <a:pos x="208" y="43"/>
                </a:cxn>
                <a:cxn ang="0">
                  <a:pos x="189" y="62"/>
                </a:cxn>
                <a:cxn ang="0">
                  <a:pos x="164" y="75"/>
                </a:cxn>
                <a:cxn ang="0">
                  <a:pos x="126" y="81"/>
                </a:cxn>
                <a:cxn ang="0">
                  <a:pos x="88" y="68"/>
                </a:cxn>
                <a:cxn ang="0">
                  <a:pos x="57" y="62"/>
                </a:cxn>
                <a:cxn ang="0">
                  <a:pos x="50" y="68"/>
                </a:cxn>
                <a:cxn ang="0">
                  <a:pos x="44" y="68"/>
                </a:cxn>
                <a:cxn ang="0">
                  <a:pos x="38" y="75"/>
                </a:cxn>
                <a:cxn ang="0">
                  <a:pos x="32" y="75"/>
                </a:cxn>
                <a:cxn ang="0">
                  <a:pos x="19" y="68"/>
                </a:cxn>
                <a:cxn ang="0">
                  <a:pos x="13" y="62"/>
                </a:cxn>
                <a:cxn ang="0">
                  <a:pos x="6" y="62"/>
                </a:cxn>
              </a:cxnLst>
              <a:rect l="0" t="0" r="r" b="b"/>
              <a:pathLst>
                <a:path w="214" h="81">
                  <a:moveTo>
                    <a:pt x="0" y="56"/>
                  </a:moveTo>
                  <a:lnTo>
                    <a:pt x="13" y="50"/>
                  </a:lnTo>
                  <a:lnTo>
                    <a:pt x="19" y="50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32" y="43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2" y="18"/>
                  </a:lnTo>
                  <a:lnTo>
                    <a:pt x="38" y="18"/>
                  </a:lnTo>
                  <a:lnTo>
                    <a:pt x="44" y="12"/>
                  </a:lnTo>
                  <a:lnTo>
                    <a:pt x="57" y="25"/>
                  </a:lnTo>
                  <a:lnTo>
                    <a:pt x="63" y="31"/>
                  </a:lnTo>
                  <a:lnTo>
                    <a:pt x="76" y="37"/>
                  </a:lnTo>
                  <a:lnTo>
                    <a:pt x="82" y="37"/>
                  </a:lnTo>
                  <a:lnTo>
                    <a:pt x="88" y="43"/>
                  </a:lnTo>
                  <a:lnTo>
                    <a:pt x="88" y="43"/>
                  </a:lnTo>
                  <a:lnTo>
                    <a:pt x="94" y="37"/>
                  </a:lnTo>
                  <a:lnTo>
                    <a:pt x="101" y="37"/>
                  </a:lnTo>
                  <a:lnTo>
                    <a:pt x="101" y="31"/>
                  </a:lnTo>
                  <a:lnTo>
                    <a:pt x="107" y="25"/>
                  </a:lnTo>
                  <a:lnTo>
                    <a:pt x="113" y="18"/>
                  </a:lnTo>
                  <a:lnTo>
                    <a:pt x="120" y="18"/>
                  </a:lnTo>
                  <a:lnTo>
                    <a:pt x="126" y="12"/>
                  </a:lnTo>
                  <a:lnTo>
                    <a:pt x="138" y="6"/>
                  </a:lnTo>
                  <a:lnTo>
                    <a:pt x="151" y="6"/>
                  </a:lnTo>
                  <a:lnTo>
                    <a:pt x="164" y="0"/>
                  </a:lnTo>
                  <a:lnTo>
                    <a:pt x="182" y="0"/>
                  </a:lnTo>
                  <a:lnTo>
                    <a:pt x="195" y="0"/>
                  </a:lnTo>
                  <a:lnTo>
                    <a:pt x="208" y="6"/>
                  </a:lnTo>
                  <a:lnTo>
                    <a:pt x="208" y="12"/>
                  </a:lnTo>
                  <a:lnTo>
                    <a:pt x="214" y="18"/>
                  </a:lnTo>
                  <a:lnTo>
                    <a:pt x="214" y="31"/>
                  </a:lnTo>
                  <a:lnTo>
                    <a:pt x="208" y="43"/>
                  </a:lnTo>
                  <a:lnTo>
                    <a:pt x="201" y="56"/>
                  </a:lnTo>
                  <a:lnTo>
                    <a:pt x="189" y="62"/>
                  </a:lnTo>
                  <a:lnTo>
                    <a:pt x="176" y="68"/>
                  </a:lnTo>
                  <a:lnTo>
                    <a:pt x="164" y="75"/>
                  </a:lnTo>
                  <a:lnTo>
                    <a:pt x="145" y="81"/>
                  </a:lnTo>
                  <a:lnTo>
                    <a:pt x="126" y="81"/>
                  </a:lnTo>
                  <a:lnTo>
                    <a:pt x="107" y="75"/>
                  </a:lnTo>
                  <a:lnTo>
                    <a:pt x="88" y="68"/>
                  </a:lnTo>
                  <a:lnTo>
                    <a:pt x="63" y="56"/>
                  </a:lnTo>
                  <a:lnTo>
                    <a:pt x="57" y="62"/>
                  </a:lnTo>
                  <a:lnTo>
                    <a:pt x="50" y="62"/>
                  </a:lnTo>
                  <a:lnTo>
                    <a:pt x="50" y="68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2" y="75"/>
                  </a:lnTo>
                  <a:lnTo>
                    <a:pt x="32" y="75"/>
                  </a:lnTo>
                  <a:lnTo>
                    <a:pt x="25" y="68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13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Freeform 45"/>
            <p:cNvSpPr>
              <a:spLocks/>
            </p:cNvSpPr>
            <p:nvPr/>
          </p:nvSpPr>
          <p:spPr bwMode="auto">
            <a:xfrm>
              <a:off x="4629" y="1104"/>
              <a:ext cx="214" cy="87"/>
            </a:xfrm>
            <a:custGeom>
              <a:avLst/>
              <a:gdLst/>
              <a:ahLst/>
              <a:cxnLst>
                <a:cxn ang="0">
                  <a:pos x="12" y="56"/>
                </a:cxn>
                <a:cxn ang="0">
                  <a:pos x="25" y="50"/>
                </a:cxn>
                <a:cxn ang="0">
                  <a:pos x="31" y="44"/>
                </a:cxn>
                <a:cxn ang="0">
                  <a:pos x="31" y="37"/>
                </a:cxn>
                <a:cxn ang="0">
                  <a:pos x="31" y="31"/>
                </a:cxn>
                <a:cxn ang="0">
                  <a:pos x="31" y="31"/>
                </a:cxn>
                <a:cxn ang="0">
                  <a:pos x="31" y="25"/>
                </a:cxn>
                <a:cxn ang="0">
                  <a:pos x="38" y="25"/>
                </a:cxn>
                <a:cxn ang="0">
                  <a:pos x="56" y="31"/>
                </a:cxn>
                <a:cxn ang="0">
                  <a:pos x="69" y="44"/>
                </a:cxn>
                <a:cxn ang="0">
                  <a:pos x="82" y="44"/>
                </a:cxn>
                <a:cxn ang="0">
                  <a:pos x="94" y="44"/>
                </a:cxn>
                <a:cxn ang="0">
                  <a:pos x="100" y="37"/>
                </a:cxn>
                <a:cxn ang="0">
                  <a:pos x="107" y="25"/>
                </a:cxn>
                <a:cxn ang="0">
                  <a:pos x="126" y="19"/>
                </a:cxn>
                <a:cxn ang="0">
                  <a:pos x="144" y="6"/>
                </a:cxn>
                <a:cxn ang="0">
                  <a:pos x="182" y="0"/>
                </a:cxn>
                <a:cxn ang="0">
                  <a:pos x="207" y="6"/>
                </a:cxn>
                <a:cxn ang="0">
                  <a:pos x="214" y="25"/>
                </a:cxn>
                <a:cxn ang="0">
                  <a:pos x="207" y="44"/>
                </a:cxn>
                <a:cxn ang="0">
                  <a:pos x="188" y="62"/>
                </a:cxn>
                <a:cxn ang="0">
                  <a:pos x="163" y="81"/>
                </a:cxn>
                <a:cxn ang="0">
                  <a:pos x="132" y="87"/>
                </a:cxn>
                <a:cxn ang="0">
                  <a:pos x="88" y="75"/>
                </a:cxn>
                <a:cxn ang="0">
                  <a:pos x="56" y="69"/>
                </a:cxn>
                <a:cxn ang="0">
                  <a:pos x="50" y="75"/>
                </a:cxn>
                <a:cxn ang="0">
                  <a:pos x="44" y="81"/>
                </a:cxn>
                <a:cxn ang="0">
                  <a:pos x="38" y="81"/>
                </a:cxn>
                <a:cxn ang="0">
                  <a:pos x="31" y="81"/>
                </a:cxn>
                <a:cxn ang="0">
                  <a:pos x="19" y="75"/>
                </a:cxn>
                <a:cxn ang="0">
                  <a:pos x="12" y="75"/>
                </a:cxn>
                <a:cxn ang="0">
                  <a:pos x="6" y="69"/>
                </a:cxn>
              </a:cxnLst>
              <a:rect l="0" t="0" r="r" b="b"/>
              <a:pathLst>
                <a:path w="214" h="87">
                  <a:moveTo>
                    <a:pt x="0" y="62"/>
                  </a:moveTo>
                  <a:lnTo>
                    <a:pt x="12" y="56"/>
                  </a:lnTo>
                  <a:lnTo>
                    <a:pt x="19" y="56"/>
                  </a:lnTo>
                  <a:lnTo>
                    <a:pt x="25" y="50"/>
                  </a:lnTo>
                  <a:lnTo>
                    <a:pt x="31" y="50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8" y="25"/>
                  </a:lnTo>
                  <a:lnTo>
                    <a:pt x="44" y="19"/>
                  </a:lnTo>
                  <a:lnTo>
                    <a:pt x="56" y="31"/>
                  </a:lnTo>
                  <a:lnTo>
                    <a:pt x="63" y="37"/>
                  </a:lnTo>
                  <a:lnTo>
                    <a:pt x="69" y="44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8" y="44"/>
                  </a:lnTo>
                  <a:lnTo>
                    <a:pt x="94" y="44"/>
                  </a:lnTo>
                  <a:lnTo>
                    <a:pt x="100" y="37"/>
                  </a:lnTo>
                  <a:lnTo>
                    <a:pt x="100" y="37"/>
                  </a:lnTo>
                  <a:lnTo>
                    <a:pt x="107" y="31"/>
                  </a:lnTo>
                  <a:lnTo>
                    <a:pt x="107" y="25"/>
                  </a:lnTo>
                  <a:lnTo>
                    <a:pt x="119" y="19"/>
                  </a:lnTo>
                  <a:lnTo>
                    <a:pt x="126" y="19"/>
                  </a:lnTo>
                  <a:lnTo>
                    <a:pt x="132" y="12"/>
                  </a:lnTo>
                  <a:lnTo>
                    <a:pt x="144" y="6"/>
                  </a:lnTo>
                  <a:lnTo>
                    <a:pt x="157" y="0"/>
                  </a:lnTo>
                  <a:lnTo>
                    <a:pt x="182" y="0"/>
                  </a:lnTo>
                  <a:lnTo>
                    <a:pt x="195" y="0"/>
                  </a:lnTo>
                  <a:lnTo>
                    <a:pt x="207" y="6"/>
                  </a:lnTo>
                  <a:lnTo>
                    <a:pt x="207" y="12"/>
                  </a:lnTo>
                  <a:lnTo>
                    <a:pt x="214" y="25"/>
                  </a:lnTo>
                  <a:lnTo>
                    <a:pt x="207" y="31"/>
                  </a:lnTo>
                  <a:lnTo>
                    <a:pt x="207" y="44"/>
                  </a:lnTo>
                  <a:lnTo>
                    <a:pt x="201" y="56"/>
                  </a:lnTo>
                  <a:lnTo>
                    <a:pt x="188" y="62"/>
                  </a:lnTo>
                  <a:lnTo>
                    <a:pt x="176" y="75"/>
                  </a:lnTo>
                  <a:lnTo>
                    <a:pt x="163" y="81"/>
                  </a:lnTo>
                  <a:lnTo>
                    <a:pt x="151" y="81"/>
                  </a:lnTo>
                  <a:lnTo>
                    <a:pt x="132" y="87"/>
                  </a:lnTo>
                  <a:lnTo>
                    <a:pt x="107" y="81"/>
                  </a:lnTo>
                  <a:lnTo>
                    <a:pt x="88" y="75"/>
                  </a:lnTo>
                  <a:lnTo>
                    <a:pt x="63" y="62"/>
                  </a:lnTo>
                  <a:lnTo>
                    <a:pt x="56" y="69"/>
                  </a:lnTo>
                  <a:lnTo>
                    <a:pt x="56" y="69"/>
                  </a:lnTo>
                  <a:lnTo>
                    <a:pt x="50" y="75"/>
                  </a:lnTo>
                  <a:lnTo>
                    <a:pt x="50" y="75"/>
                  </a:lnTo>
                  <a:lnTo>
                    <a:pt x="44" y="81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31" y="81"/>
                  </a:lnTo>
                  <a:lnTo>
                    <a:pt x="31" y="81"/>
                  </a:lnTo>
                  <a:lnTo>
                    <a:pt x="25" y="81"/>
                  </a:lnTo>
                  <a:lnTo>
                    <a:pt x="19" y="75"/>
                  </a:lnTo>
                  <a:lnTo>
                    <a:pt x="19" y="75"/>
                  </a:lnTo>
                  <a:lnTo>
                    <a:pt x="12" y="75"/>
                  </a:lnTo>
                  <a:lnTo>
                    <a:pt x="6" y="69"/>
                  </a:lnTo>
                  <a:lnTo>
                    <a:pt x="6" y="69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Freeform 46"/>
            <p:cNvSpPr>
              <a:spLocks/>
            </p:cNvSpPr>
            <p:nvPr/>
          </p:nvSpPr>
          <p:spPr bwMode="auto">
            <a:xfrm>
              <a:off x="2718" y="2108"/>
              <a:ext cx="44" cy="106"/>
            </a:xfrm>
            <a:custGeom>
              <a:avLst/>
              <a:gdLst/>
              <a:ahLst/>
              <a:cxnLst>
                <a:cxn ang="0">
                  <a:pos x="44" y="62"/>
                </a:cxn>
                <a:cxn ang="0">
                  <a:pos x="44" y="68"/>
                </a:cxn>
                <a:cxn ang="0">
                  <a:pos x="44" y="68"/>
                </a:cxn>
                <a:cxn ang="0">
                  <a:pos x="44" y="75"/>
                </a:cxn>
                <a:cxn ang="0">
                  <a:pos x="44" y="75"/>
                </a:cxn>
                <a:cxn ang="0">
                  <a:pos x="44" y="81"/>
                </a:cxn>
                <a:cxn ang="0">
                  <a:pos x="44" y="81"/>
                </a:cxn>
                <a:cxn ang="0">
                  <a:pos x="44" y="87"/>
                </a:cxn>
                <a:cxn ang="0">
                  <a:pos x="44" y="87"/>
                </a:cxn>
                <a:cxn ang="0">
                  <a:pos x="38" y="93"/>
                </a:cxn>
                <a:cxn ang="0">
                  <a:pos x="38" y="93"/>
                </a:cxn>
                <a:cxn ang="0">
                  <a:pos x="38" y="93"/>
                </a:cxn>
                <a:cxn ang="0">
                  <a:pos x="38" y="99"/>
                </a:cxn>
                <a:cxn ang="0">
                  <a:pos x="38" y="99"/>
                </a:cxn>
                <a:cxn ang="0">
                  <a:pos x="32" y="99"/>
                </a:cxn>
                <a:cxn ang="0">
                  <a:pos x="32" y="106"/>
                </a:cxn>
                <a:cxn ang="0">
                  <a:pos x="32" y="106"/>
                </a:cxn>
                <a:cxn ang="0">
                  <a:pos x="19" y="99"/>
                </a:cxn>
                <a:cxn ang="0">
                  <a:pos x="13" y="87"/>
                </a:cxn>
                <a:cxn ang="0">
                  <a:pos x="13" y="81"/>
                </a:cxn>
                <a:cxn ang="0">
                  <a:pos x="7" y="68"/>
                </a:cxn>
                <a:cxn ang="0">
                  <a:pos x="7" y="62"/>
                </a:cxn>
                <a:cxn ang="0">
                  <a:pos x="0" y="56"/>
                </a:cxn>
                <a:cxn ang="0">
                  <a:pos x="7" y="50"/>
                </a:cxn>
                <a:cxn ang="0">
                  <a:pos x="7" y="37"/>
                </a:cxn>
                <a:cxn ang="0">
                  <a:pos x="7" y="31"/>
                </a:cxn>
                <a:cxn ang="0">
                  <a:pos x="13" y="25"/>
                </a:cxn>
                <a:cxn ang="0">
                  <a:pos x="13" y="18"/>
                </a:cxn>
                <a:cxn ang="0">
                  <a:pos x="13" y="12"/>
                </a:cxn>
                <a:cxn ang="0">
                  <a:pos x="19" y="12"/>
                </a:cxn>
                <a:cxn ang="0">
                  <a:pos x="19" y="6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9" y="6"/>
                </a:cxn>
                <a:cxn ang="0">
                  <a:pos x="19" y="12"/>
                </a:cxn>
                <a:cxn ang="0">
                  <a:pos x="19" y="25"/>
                </a:cxn>
                <a:cxn ang="0">
                  <a:pos x="19" y="31"/>
                </a:cxn>
                <a:cxn ang="0">
                  <a:pos x="19" y="37"/>
                </a:cxn>
                <a:cxn ang="0">
                  <a:pos x="19" y="37"/>
                </a:cxn>
                <a:cxn ang="0">
                  <a:pos x="19" y="43"/>
                </a:cxn>
                <a:cxn ang="0">
                  <a:pos x="26" y="50"/>
                </a:cxn>
                <a:cxn ang="0">
                  <a:pos x="26" y="50"/>
                </a:cxn>
                <a:cxn ang="0">
                  <a:pos x="26" y="56"/>
                </a:cxn>
                <a:cxn ang="0">
                  <a:pos x="32" y="56"/>
                </a:cxn>
                <a:cxn ang="0">
                  <a:pos x="32" y="56"/>
                </a:cxn>
                <a:cxn ang="0">
                  <a:pos x="38" y="62"/>
                </a:cxn>
                <a:cxn ang="0">
                  <a:pos x="38" y="62"/>
                </a:cxn>
                <a:cxn ang="0">
                  <a:pos x="44" y="62"/>
                </a:cxn>
                <a:cxn ang="0">
                  <a:pos x="44" y="62"/>
                </a:cxn>
              </a:cxnLst>
              <a:rect l="0" t="0" r="r" b="b"/>
              <a:pathLst>
                <a:path w="44" h="106">
                  <a:moveTo>
                    <a:pt x="44" y="62"/>
                  </a:moveTo>
                  <a:lnTo>
                    <a:pt x="44" y="68"/>
                  </a:lnTo>
                  <a:lnTo>
                    <a:pt x="44" y="68"/>
                  </a:lnTo>
                  <a:lnTo>
                    <a:pt x="44" y="75"/>
                  </a:lnTo>
                  <a:lnTo>
                    <a:pt x="44" y="75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38" y="93"/>
                  </a:lnTo>
                  <a:lnTo>
                    <a:pt x="38" y="93"/>
                  </a:lnTo>
                  <a:lnTo>
                    <a:pt x="38" y="93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2" y="99"/>
                  </a:lnTo>
                  <a:lnTo>
                    <a:pt x="32" y="106"/>
                  </a:lnTo>
                  <a:lnTo>
                    <a:pt x="32" y="106"/>
                  </a:lnTo>
                  <a:lnTo>
                    <a:pt x="19" y="99"/>
                  </a:lnTo>
                  <a:lnTo>
                    <a:pt x="13" y="87"/>
                  </a:lnTo>
                  <a:lnTo>
                    <a:pt x="13" y="81"/>
                  </a:lnTo>
                  <a:lnTo>
                    <a:pt x="7" y="68"/>
                  </a:lnTo>
                  <a:lnTo>
                    <a:pt x="7" y="62"/>
                  </a:lnTo>
                  <a:lnTo>
                    <a:pt x="0" y="56"/>
                  </a:lnTo>
                  <a:lnTo>
                    <a:pt x="7" y="50"/>
                  </a:lnTo>
                  <a:lnTo>
                    <a:pt x="7" y="37"/>
                  </a:lnTo>
                  <a:lnTo>
                    <a:pt x="7" y="31"/>
                  </a:lnTo>
                  <a:lnTo>
                    <a:pt x="13" y="25"/>
                  </a:lnTo>
                  <a:lnTo>
                    <a:pt x="13" y="18"/>
                  </a:lnTo>
                  <a:lnTo>
                    <a:pt x="13" y="12"/>
                  </a:lnTo>
                  <a:lnTo>
                    <a:pt x="19" y="12"/>
                  </a:lnTo>
                  <a:lnTo>
                    <a:pt x="19" y="6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19" y="25"/>
                  </a:lnTo>
                  <a:lnTo>
                    <a:pt x="19" y="31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43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44" y="62"/>
                  </a:lnTo>
                  <a:lnTo>
                    <a:pt x="44" y="6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Freeform 47"/>
            <p:cNvSpPr>
              <a:spLocks/>
            </p:cNvSpPr>
            <p:nvPr/>
          </p:nvSpPr>
          <p:spPr bwMode="auto">
            <a:xfrm>
              <a:off x="4535" y="1459"/>
              <a:ext cx="119" cy="131"/>
            </a:xfrm>
            <a:custGeom>
              <a:avLst/>
              <a:gdLst/>
              <a:ahLst/>
              <a:cxnLst>
                <a:cxn ang="0">
                  <a:pos x="119" y="25"/>
                </a:cxn>
                <a:cxn ang="0">
                  <a:pos x="113" y="32"/>
                </a:cxn>
                <a:cxn ang="0">
                  <a:pos x="106" y="32"/>
                </a:cxn>
                <a:cxn ang="0">
                  <a:pos x="100" y="44"/>
                </a:cxn>
                <a:cxn ang="0">
                  <a:pos x="100" y="56"/>
                </a:cxn>
                <a:cxn ang="0">
                  <a:pos x="94" y="75"/>
                </a:cxn>
                <a:cxn ang="0">
                  <a:pos x="94" y="94"/>
                </a:cxn>
                <a:cxn ang="0">
                  <a:pos x="88" y="113"/>
                </a:cxn>
                <a:cxn ang="0">
                  <a:pos x="75" y="113"/>
                </a:cxn>
                <a:cxn ang="0">
                  <a:pos x="56" y="88"/>
                </a:cxn>
                <a:cxn ang="0">
                  <a:pos x="44" y="75"/>
                </a:cxn>
                <a:cxn ang="0">
                  <a:pos x="25" y="63"/>
                </a:cxn>
                <a:cxn ang="0">
                  <a:pos x="18" y="50"/>
                </a:cxn>
                <a:cxn ang="0">
                  <a:pos x="6" y="44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0" y="25"/>
                </a:cxn>
                <a:cxn ang="0">
                  <a:pos x="12" y="25"/>
                </a:cxn>
                <a:cxn ang="0">
                  <a:pos x="18" y="32"/>
                </a:cxn>
                <a:cxn ang="0">
                  <a:pos x="31" y="38"/>
                </a:cxn>
                <a:cxn ang="0">
                  <a:pos x="37" y="50"/>
                </a:cxn>
                <a:cxn ang="0">
                  <a:pos x="50" y="63"/>
                </a:cxn>
                <a:cxn ang="0">
                  <a:pos x="62" y="75"/>
                </a:cxn>
                <a:cxn ang="0">
                  <a:pos x="75" y="75"/>
                </a:cxn>
                <a:cxn ang="0">
                  <a:pos x="81" y="63"/>
                </a:cxn>
                <a:cxn ang="0">
                  <a:pos x="81" y="44"/>
                </a:cxn>
                <a:cxn ang="0">
                  <a:pos x="88" y="32"/>
                </a:cxn>
                <a:cxn ang="0">
                  <a:pos x="94" y="13"/>
                </a:cxn>
                <a:cxn ang="0">
                  <a:pos x="100" y="7"/>
                </a:cxn>
                <a:cxn ang="0">
                  <a:pos x="100" y="0"/>
                </a:cxn>
                <a:cxn ang="0">
                  <a:pos x="113" y="13"/>
                </a:cxn>
              </a:cxnLst>
              <a:rect l="0" t="0" r="r" b="b"/>
              <a:pathLst>
                <a:path w="119" h="131">
                  <a:moveTo>
                    <a:pt x="119" y="19"/>
                  </a:moveTo>
                  <a:lnTo>
                    <a:pt x="119" y="25"/>
                  </a:lnTo>
                  <a:lnTo>
                    <a:pt x="113" y="25"/>
                  </a:lnTo>
                  <a:lnTo>
                    <a:pt x="113" y="32"/>
                  </a:lnTo>
                  <a:lnTo>
                    <a:pt x="106" y="32"/>
                  </a:lnTo>
                  <a:lnTo>
                    <a:pt x="106" y="32"/>
                  </a:lnTo>
                  <a:lnTo>
                    <a:pt x="106" y="38"/>
                  </a:lnTo>
                  <a:lnTo>
                    <a:pt x="100" y="44"/>
                  </a:lnTo>
                  <a:lnTo>
                    <a:pt x="100" y="50"/>
                  </a:lnTo>
                  <a:lnTo>
                    <a:pt x="100" y="56"/>
                  </a:lnTo>
                  <a:lnTo>
                    <a:pt x="100" y="63"/>
                  </a:lnTo>
                  <a:lnTo>
                    <a:pt x="94" y="75"/>
                  </a:lnTo>
                  <a:lnTo>
                    <a:pt x="94" y="81"/>
                  </a:lnTo>
                  <a:lnTo>
                    <a:pt x="94" y="94"/>
                  </a:lnTo>
                  <a:lnTo>
                    <a:pt x="94" y="100"/>
                  </a:lnTo>
                  <a:lnTo>
                    <a:pt x="88" y="113"/>
                  </a:lnTo>
                  <a:lnTo>
                    <a:pt x="88" y="131"/>
                  </a:lnTo>
                  <a:lnTo>
                    <a:pt x="75" y="113"/>
                  </a:lnTo>
                  <a:lnTo>
                    <a:pt x="62" y="100"/>
                  </a:lnTo>
                  <a:lnTo>
                    <a:pt x="56" y="88"/>
                  </a:lnTo>
                  <a:lnTo>
                    <a:pt x="50" y="81"/>
                  </a:lnTo>
                  <a:lnTo>
                    <a:pt x="44" y="75"/>
                  </a:lnTo>
                  <a:lnTo>
                    <a:pt x="31" y="69"/>
                  </a:lnTo>
                  <a:lnTo>
                    <a:pt x="25" y="63"/>
                  </a:lnTo>
                  <a:lnTo>
                    <a:pt x="18" y="56"/>
                  </a:lnTo>
                  <a:lnTo>
                    <a:pt x="18" y="50"/>
                  </a:lnTo>
                  <a:lnTo>
                    <a:pt x="12" y="50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6" y="25"/>
                  </a:lnTo>
                  <a:lnTo>
                    <a:pt x="12" y="25"/>
                  </a:lnTo>
                  <a:lnTo>
                    <a:pt x="12" y="32"/>
                  </a:lnTo>
                  <a:lnTo>
                    <a:pt x="18" y="32"/>
                  </a:lnTo>
                  <a:lnTo>
                    <a:pt x="25" y="32"/>
                  </a:lnTo>
                  <a:lnTo>
                    <a:pt x="31" y="38"/>
                  </a:lnTo>
                  <a:lnTo>
                    <a:pt x="37" y="44"/>
                  </a:lnTo>
                  <a:lnTo>
                    <a:pt x="37" y="50"/>
                  </a:lnTo>
                  <a:lnTo>
                    <a:pt x="44" y="56"/>
                  </a:lnTo>
                  <a:lnTo>
                    <a:pt x="50" y="63"/>
                  </a:lnTo>
                  <a:lnTo>
                    <a:pt x="56" y="69"/>
                  </a:lnTo>
                  <a:lnTo>
                    <a:pt x="62" y="75"/>
                  </a:lnTo>
                  <a:lnTo>
                    <a:pt x="69" y="81"/>
                  </a:lnTo>
                  <a:lnTo>
                    <a:pt x="75" y="75"/>
                  </a:lnTo>
                  <a:lnTo>
                    <a:pt x="75" y="69"/>
                  </a:lnTo>
                  <a:lnTo>
                    <a:pt x="81" y="63"/>
                  </a:lnTo>
                  <a:lnTo>
                    <a:pt x="81" y="56"/>
                  </a:lnTo>
                  <a:lnTo>
                    <a:pt x="81" y="44"/>
                  </a:lnTo>
                  <a:lnTo>
                    <a:pt x="88" y="38"/>
                  </a:lnTo>
                  <a:lnTo>
                    <a:pt x="88" y="32"/>
                  </a:lnTo>
                  <a:lnTo>
                    <a:pt x="88" y="19"/>
                  </a:lnTo>
                  <a:lnTo>
                    <a:pt x="94" y="13"/>
                  </a:lnTo>
                  <a:lnTo>
                    <a:pt x="94" y="7"/>
                  </a:lnTo>
                  <a:lnTo>
                    <a:pt x="100" y="7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6" y="7"/>
                  </a:lnTo>
                  <a:lnTo>
                    <a:pt x="113" y="13"/>
                  </a:lnTo>
                  <a:lnTo>
                    <a:pt x="119" y="1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0" name="Freeform 48"/>
            <p:cNvSpPr>
              <a:spLocks/>
            </p:cNvSpPr>
            <p:nvPr/>
          </p:nvSpPr>
          <p:spPr bwMode="auto">
            <a:xfrm>
              <a:off x="1700" y="1734"/>
              <a:ext cx="38" cy="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7" y="37"/>
                </a:cxn>
                <a:cxn ang="0">
                  <a:pos x="7" y="37"/>
                </a:cxn>
                <a:cxn ang="0">
                  <a:pos x="13" y="37"/>
                </a:cxn>
                <a:cxn ang="0">
                  <a:pos x="13" y="37"/>
                </a:cxn>
                <a:cxn ang="0">
                  <a:pos x="19" y="37"/>
                </a:cxn>
                <a:cxn ang="0">
                  <a:pos x="19" y="37"/>
                </a:cxn>
                <a:cxn ang="0">
                  <a:pos x="26" y="37"/>
                </a:cxn>
                <a:cxn ang="0">
                  <a:pos x="26" y="37"/>
                </a:cxn>
                <a:cxn ang="0">
                  <a:pos x="26" y="31"/>
                </a:cxn>
                <a:cxn ang="0">
                  <a:pos x="32" y="31"/>
                </a:cxn>
                <a:cxn ang="0">
                  <a:pos x="32" y="31"/>
                </a:cxn>
                <a:cxn ang="0">
                  <a:pos x="32" y="31"/>
                </a:cxn>
                <a:cxn ang="0">
                  <a:pos x="32" y="31"/>
                </a:cxn>
                <a:cxn ang="0">
                  <a:pos x="32" y="31"/>
                </a:cxn>
                <a:cxn ang="0">
                  <a:pos x="32" y="25"/>
                </a:cxn>
                <a:cxn ang="0">
                  <a:pos x="32" y="25"/>
                </a:cxn>
                <a:cxn ang="0">
                  <a:pos x="38" y="25"/>
                </a:cxn>
                <a:cxn ang="0">
                  <a:pos x="38" y="25"/>
                </a:cxn>
                <a:cxn ang="0">
                  <a:pos x="38" y="18"/>
                </a:cxn>
                <a:cxn ang="0">
                  <a:pos x="38" y="18"/>
                </a:cxn>
                <a:cxn ang="0">
                  <a:pos x="38" y="18"/>
                </a:cxn>
                <a:cxn ang="0">
                  <a:pos x="32" y="12"/>
                </a:cxn>
                <a:cxn ang="0">
                  <a:pos x="32" y="12"/>
                </a:cxn>
                <a:cxn ang="0">
                  <a:pos x="32" y="12"/>
                </a:cxn>
                <a:cxn ang="0">
                  <a:pos x="32" y="12"/>
                </a:cxn>
                <a:cxn ang="0">
                  <a:pos x="32" y="6"/>
                </a:cxn>
                <a:cxn ang="0">
                  <a:pos x="26" y="6"/>
                </a:cxn>
                <a:cxn ang="0">
                  <a:pos x="26" y="6"/>
                </a:cxn>
                <a:cxn ang="0">
                  <a:pos x="26" y="6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7" y="0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0" y="1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0" y="37"/>
                </a:cxn>
              </a:cxnLst>
              <a:rect l="0" t="0" r="r" b="b"/>
              <a:pathLst>
                <a:path w="38" h="37">
                  <a:moveTo>
                    <a:pt x="0" y="37"/>
                  </a:moveTo>
                  <a:lnTo>
                    <a:pt x="7" y="37"/>
                  </a:lnTo>
                  <a:lnTo>
                    <a:pt x="7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1" name="Freeform 49"/>
            <p:cNvSpPr>
              <a:spLocks/>
            </p:cNvSpPr>
            <p:nvPr/>
          </p:nvSpPr>
          <p:spPr bwMode="auto">
            <a:xfrm>
              <a:off x="1927" y="1360"/>
              <a:ext cx="37" cy="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37"/>
                </a:cxn>
                <a:cxn ang="0">
                  <a:pos x="6" y="37"/>
                </a:cxn>
                <a:cxn ang="0">
                  <a:pos x="12" y="37"/>
                </a:cxn>
                <a:cxn ang="0">
                  <a:pos x="12" y="37"/>
                </a:cxn>
                <a:cxn ang="0">
                  <a:pos x="19" y="37"/>
                </a:cxn>
                <a:cxn ang="0">
                  <a:pos x="19" y="37"/>
                </a:cxn>
                <a:cxn ang="0">
                  <a:pos x="19" y="31"/>
                </a:cxn>
                <a:cxn ang="0">
                  <a:pos x="25" y="31"/>
                </a:cxn>
                <a:cxn ang="0">
                  <a:pos x="25" y="31"/>
                </a:cxn>
                <a:cxn ang="0">
                  <a:pos x="25" y="31"/>
                </a:cxn>
                <a:cxn ang="0">
                  <a:pos x="25" y="31"/>
                </a:cxn>
                <a:cxn ang="0">
                  <a:pos x="31" y="31"/>
                </a:cxn>
                <a:cxn ang="0">
                  <a:pos x="31" y="31"/>
                </a:cxn>
                <a:cxn ang="0">
                  <a:pos x="31" y="31"/>
                </a:cxn>
                <a:cxn ang="0">
                  <a:pos x="31" y="25"/>
                </a:cxn>
                <a:cxn ang="0">
                  <a:pos x="31" y="25"/>
                </a:cxn>
                <a:cxn ang="0">
                  <a:pos x="37" y="25"/>
                </a:cxn>
                <a:cxn ang="0">
                  <a:pos x="37" y="25"/>
                </a:cxn>
                <a:cxn ang="0">
                  <a:pos x="37" y="18"/>
                </a:cxn>
                <a:cxn ang="0">
                  <a:pos x="37" y="18"/>
                </a:cxn>
                <a:cxn ang="0">
                  <a:pos x="37" y="18"/>
                </a:cxn>
                <a:cxn ang="0">
                  <a:pos x="37" y="12"/>
                </a:cxn>
                <a:cxn ang="0">
                  <a:pos x="37" y="12"/>
                </a:cxn>
                <a:cxn ang="0">
                  <a:pos x="37" y="12"/>
                </a:cxn>
                <a:cxn ang="0">
                  <a:pos x="31" y="6"/>
                </a:cxn>
                <a:cxn ang="0">
                  <a:pos x="31" y="6"/>
                </a:cxn>
                <a:cxn ang="0">
                  <a:pos x="31" y="6"/>
                </a:cxn>
                <a:cxn ang="0">
                  <a:pos x="25" y="6"/>
                </a:cxn>
                <a:cxn ang="0">
                  <a:pos x="25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25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0" y="37"/>
                </a:cxn>
              </a:cxnLst>
              <a:rect l="0" t="0" r="r" b="b"/>
              <a:pathLst>
                <a:path w="37" h="37">
                  <a:moveTo>
                    <a:pt x="0" y="37"/>
                  </a:moveTo>
                  <a:lnTo>
                    <a:pt x="6" y="37"/>
                  </a:lnTo>
                  <a:lnTo>
                    <a:pt x="6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7" y="25"/>
                  </a:lnTo>
                  <a:lnTo>
                    <a:pt x="37" y="25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25" y="6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2737" y="1129"/>
              <a:ext cx="2470" cy="823"/>
              <a:chOff x="2737" y="1129"/>
              <a:chExt cx="2470" cy="823"/>
            </a:xfrm>
          </p:grpSpPr>
          <p:sp>
            <p:nvSpPr>
              <p:cNvPr id="13363" name="Freeform 51"/>
              <p:cNvSpPr>
                <a:spLocks/>
              </p:cNvSpPr>
              <p:nvPr/>
            </p:nvSpPr>
            <p:spPr bwMode="auto">
              <a:xfrm>
                <a:off x="4183" y="1565"/>
                <a:ext cx="37" cy="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6" y="44"/>
                  </a:cxn>
                  <a:cxn ang="0">
                    <a:pos x="6" y="50"/>
                  </a:cxn>
                  <a:cxn ang="0">
                    <a:pos x="6" y="50"/>
                  </a:cxn>
                  <a:cxn ang="0">
                    <a:pos x="12" y="50"/>
                  </a:cxn>
                  <a:cxn ang="0">
                    <a:pos x="12" y="56"/>
                  </a:cxn>
                  <a:cxn ang="0">
                    <a:pos x="12" y="56"/>
                  </a:cxn>
                  <a:cxn ang="0">
                    <a:pos x="19" y="56"/>
                  </a:cxn>
                  <a:cxn ang="0">
                    <a:pos x="19" y="56"/>
                  </a:cxn>
                  <a:cxn ang="0">
                    <a:pos x="19" y="56"/>
                  </a:cxn>
                  <a:cxn ang="0">
                    <a:pos x="19" y="56"/>
                  </a:cxn>
                  <a:cxn ang="0">
                    <a:pos x="25" y="56"/>
                  </a:cxn>
                  <a:cxn ang="0">
                    <a:pos x="25" y="56"/>
                  </a:cxn>
                  <a:cxn ang="0">
                    <a:pos x="31" y="50"/>
                  </a:cxn>
                  <a:cxn ang="0">
                    <a:pos x="31" y="50"/>
                  </a:cxn>
                  <a:cxn ang="0">
                    <a:pos x="31" y="44"/>
                  </a:cxn>
                  <a:cxn ang="0">
                    <a:pos x="31" y="44"/>
                  </a:cxn>
                  <a:cxn ang="0">
                    <a:pos x="37" y="38"/>
                  </a:cxn>
                  <a:cxn ang="0">
                    <a:pos x="31" y="32"/>
                  </a:cxn>
                  <a:cxn ang="0">
                    <a:pos x="31" y="32"/>
                  </a:cxn>
                  <a:cxn ang="0">
                    <a:pos x="31" y="25"/>
                  </a:cxn>
                  <a:cxn ang="0">
                    <a:pos x="31" y="19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6" y="7"/>
                  </a:cxn>
                  <a:cxn ang="0">
                    <a:pos x="0" y="0"/>
                  </a:cxn>
                </a:cxnLst>
                <a:rect l="0" t="0" r="r" b="b"/>
                <a:pathLst>
                  <a:path w="37" h="56">
                    <a:moveTo>
                      <a:pt x="0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6" y="44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12" y="50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9" y="56"/>
                    </a:lnTo>
                    <a:lnTo>
                      <a:pt x="19" y="56"/>
                    </a:lnTo>
                    <a:lnTo>
                      <a:pt x="19" y="56"/>
                    </a:lnTo>
                    <a:lnTo>
                      <a:pt x="19" y="56"/>
                    </a:lnTo>
                    <a:lnTo>
                      <a:pt x="25" y="56"/>
                    </a:lnTo>
                    <a:lnTo>
                      <a:pt x="25" y="56"/>
                    </a:lnTo>
                    <a:lnTo>
                      <a:pt x="31" y="50"/>
                    </a:lnTo>
                    <a:lnTo>
                      <a:pt x="31" y="50"/>
                    </a:lnTo>
                    <a:lnTo>
                      <a:pt x="31" y="44"/>
                    </a:lnTo>
                    <a:lnTo>
                      <a:pt x="31" y="44"/>
                    </a:lnTo>
                    <a:lnTo>
                      <a:pt x="37" y="38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25"/>
                    </a:lnTo>
                    <a:lnTo>
                      <a:pt x="31" y="19"/>
                    </a:lnTo>
                    <a:lnTo>
                      <a:pt x="25" y="19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4" name="Freeform 52"/>
              <p:cNvSpPr>
                <a:spLocks/>
              </p:cNvSpPr>
              <p:nvPr/>
            </p:nvSpPr>
            <p:spPr bwMode="auto">
              <a:xfrm>
                <a:off x="3221" y="1827"/>
                <a:ext cx="396" cy="12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6" y="25"/>
                  </a:cxn>
                  <a:cxn ang="0">
                    <a:pos x="6" y="25"/>
                  </a:cxn>
                  <a:cxn ang="0">
                    <a:pos x="13" y="31"/>
                  </a:cxn>
                  <a:cxn ang="0">
                    <a:pos x="19" y="38"/>
                  </a:cxn>
                  <a:cxn ang="0">
                    <a:pos x="32" y="44"/>
                  </a:cxn>
                  <a:cxn ang="0">
                    <a:pos x="44" y="50"/>
                  </a:cxn>
                  <a:cxn ang="0">
                    <a:pos x="50" y="56"/>
                  </a:cxn>
                  <a:cxn ang="0">
                    <a:pos x="63" y="63"/>
                  </a:cxn>
                  <a:cxn ang="0">
                    <a:pos x="76" y="69"/>
                  </a:cxn>
                  <a:cxn ang="0">
                    <a:pos x="88" y="75"/>
                  </a:cxn>
                  <a:cxn ang="0">
                    <a:pos x="101" y="81"/>
                  </a:cxn>
                  <a:cxn ang="0">
                    <a:pos x="113" y="87"/>
                  </a:cxn>
                  <a:cxn ang="0">
                    <a:pos x="126" y="94"/>
                  </a:cxn>
                  <a:cxn ang="0">
                    <a:pos x="138" y="106"/>
                  </a:cxn>
                  <a:cxn ang="0">
                    <a:pos x="145" y="112"/>
                  </a:cxn>
                  <a:cxn ang="0">
                    <a:pos x="157" y="125"/>
                  </a:cxn>
                  <a:cxn ang="0">
                    <a:pos x="164" y="119"/>
                  </a:cxn>
                  <a:cxn ang="0">
                    <a:pos x="170" y="119"/>
                  </a:cxn>
                  <a:cxn ang="0">
                    <a:pos x="182" y="112"/>
                  </a:cxn>
                  <a:cxn ang="0">
                    <a:pos x="195" y="106"/>
                  </a:cxn>
                  <a:cxn ang="0">
                    <a:pos x="208" y="100"/>
                  </a:cxn>
                  <a:cxn ang="0">
                    <a:pos x="220" y="94"/>
                  </a:cxn>
                  <a:cxn ang="0">
                    <a:pos x="233" y="87"/>
                  </a:cxn>
                  <a:cxn ang="0">
                    <a:pos x="252" y="81"/>
                  </a:cxn>
                  <a:cxn ang="0">
                    <a:pos x="264" y="75"/>
                  </a:cxn>
                  <a:cxn ang="0">
                    <a:pos x="283" y="69"/>
                  </a:cxn>
                  <a:cxn ang="0">
                    <a:pos x="302" y="63"/>
                  </a:cxn>
                  <a:cxn ang="0">
                    <a:pos x="321" y="56"/>
                  </a:cxn>
                  <a:cxn ang="0">
                    <a:pos x="340" y="50"/>
                  </a:cxn>
                  <a:cxn ang="0">
                    <a:pos x="358" y="44"/>
                  </a:cxn>
                  <a:cxn ang="0">
                    <a:pos x="377" y="38"/>
                  </a:cxn>
                  <a:cxn ang="0">
                    <a:pos x="396" y="31"/>
                  </a:cxn>
                  <a:cxn ang="0">
                    <a:pos x="371" y="25"/>
                  </a:cxn>
                  <a:cxn ang="0">
                    <a:pos x="346" y="25"/>
                  </a:cxn>
                  <a:cxn ang="0">
                    <a:pos x="314" y="19"/>
                  </a:cxn>
                  <a:cxn ang="0">
                    <a:pos x="283" y="13"/>
                  </a:cxn>
                  <a:cxn ang="0">
                    <a:pos x="252" y="13"/>
                  </a:cxn>
                  <a:cxn ang="0">
                    <a:pos x="220" y="6"/>
                  </a:cxn>
                  <a:cxn ang="0">
                    <a:pos x="182" y="6"/>
                  </a:cxn>
                  <a:cxn ang="0">
                    <a:pos x="151" y="6"/>
                  </a:cxn>
                  <a:cxn ang="0">
                    <a:pos x="120" y="0"/>
                  </a:cxn>
                  <a:cxn ang="0">
                    <a:pos x="94" y="0"/>
                  </a:cxn>
                  <a:cxn ang="0">
                    <a:pos x="63" y="0"/>
                  </a:cxn>
                  <a:cxn ang="0">
                    <a:pos x="44" y="0"/>
                  </a:cxn>
                  <a:cxn ang="0">
                    <a:pos x="25" y="6"/>
                  </a:cxn>
                  <a:cxn ang="0">
                    <a:pos x="13" y="6"/>
                  </a:cxn>
                  <a:cxn ang="0">
                    <a:pos x="0" y="13"/>
                  </a:cxn>
                  <a:cxn ang="0">
                    <a:pos x="0" y="19"/>
                  </a:cxn>
                </a:cxnLst>
                <a:rect l="0" t="0" r="r" b="b"/>
                <a:pathLst>
                  <a:path w="396" h="125">
                    <a:moveTo>
                      <a:pt x="0" y="19"/>
                    </a:moveTo>
                    <a:lnTo>
                      <a:pt x="6" y="25"/>
                    </a:lnTo>
                    <a:lnTo>
                      <a:pt x="6" y="25"/>
                    </a:lnTo>
                    <a:lnTo>
                      <a:pt x="13" y="31"/>
                    </a:lnTo>
                    <a:lnTo>
                      <a:pt x="19" y="38"/>
                    </a:lnTo>
                    <a:lnTo>
                      <a:pt x="32" y="44"/>
                    </a:lnTo>
                    <a:lnTo>
                      <a:pt x="44" y="50"/>
                    </a:lnTo>
                    <a:lnTo>
                      <a:pt x="50" y="56"/>
                    </a:lnTo>
                    <a:lnTo>
                      <a:pt x="63" y="63"/>
                    </a:lnTo>
                    <a:lnTo>
                      <a:pt x="76" y="69"/>
                    </a:lnTo>
                    <a:lnTo>
                      <a:pt x="88" y="75"/>
                    </a:lnTo>
                    <a:lnTo>
                      <a:pt x="101" y="81"/>
                    </a:lnTo>
                    <a:lnTo>
                      <a:pt x="113" y="87"/>
                    </a:lnTo>
                    <a:lnTo>
                      <a:pt x="126" y="94"/>
                    </a:lnTo>
                    <a:lnTo>
                      <a:pt x="138" y="106"/>
                    </a:lnTo>
                    <a:lnTo>
                      <a:pt x="145" y="112"/>
                    </a:lnTo>
                    <a:lnTo>
                      <a:pt x="157" y="125"/>
                    </a:lnTo>
                    <a:lnTo>
                      <a:pt x="164" y="119"/>
                    </a:lnTo>
                    <a:lnTo>
                      <a:pt x="170" y="119"/>
                    </a:lnTo>
                    <a:lnTo>
                      <a:pt x="182" y="112"/>
                    </a:lnTo>
                    <a:lnTo>
                      <a:pt x="195" y="106"/>
                    </a:lnTo>
                    <a:lnTo>
                      <a:pt x="208" y="100"/>
                    </a:lnTo>
                    <a:lnTo>
                      <a:pt x="220" y="94"/>
                    </a:lnTo>
                    <a:lnTo>
                      <a:pt x="233" y="87"/>
                    </a:lnTo>
                    <a:lnTo>
                      <a:pt x="252" y="81"/>
                    </a:lnTo>
                    <a:lnTo>
                      <a:pt x="264" y="75"/>
                    </a:lnTo>
                    <a:lnTo>
                      <a:pt x="283" y="69"/>
                    </a:lnTo>
                    <a:lnTo>
                      <a:pt x="302" y="63"/>
                    </a:lnTo>
                    <a:lnTo>
                      <a:pt x="321" y="56"/>
                    </a:lnTo>
                    <a:lnTo>
                      <a:pt x="340" y="50"/>
                    </a:lnTo>
                    <a:lnTo>
                      <a:pt x="358" y="44"/>
                    </a:lnTo>
                    <a:lnTo>
                      <a:pt x="377" y="38"/>
                    </a:lnTo>
                    <a:lnTo>
                      <a:pt x="396" y="31"/>
                    </a:lnTo>
                    <a:lnTo>
                      <a:pt x="371" y="25"/>
                    </a:lnTo>
                    <a:lnTo>
                      <a:pt x="346" y="25"/>
                    </a:lnTo>
                    <a:lnTo>
                      <a:pt x="314" y="19"/>
                    </a:lnTo>
                    <a:lnTo>
                      <a:pt x="283" y="13"/>
                    </a:lnTo>
                    <a:lnTo>
                      <a:pt x="252" y="13"/>
                    </a:lnTo>
                    <a:lnTo>
                      <a:pt x="220" y="6"/>
                    </a:lnTo>
                    <a:lnTo>
                      <a:pt x="182" y="6"/>
                    </a:lnTo>
                    <a:lnTo>
                      <a:pt x="151" y="6"/>
                    </a:lnTo>
                    <a:lnTo>
                      <a:pt x="120" y="0"/>
                    </a:lnTo>
                    <a:lnTo>
                      <a:pt x="94" y="0"/>
                    </a:lnTo>
                    <a:lnTo>
                      <a:pt x="63" y="0"/>
                    </a:lnTo>
                    <a:lnTo>
                      <a:pt x="44" y="0"/>
                    </a:lnTo>
                    <a:lnTo>
                      <a:pt x="25" y="6"/>
                    </a:lnTo>
                    <a:lnTo>
                      <a:pt x="13" y="6"/>
                    </a:lnTo>
                    <a:lnTo>
                      <a:pt x="0" y="13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5" name="Freeform 53"/>
              <p:cNvSpPr>
                <a:spLocks/>
              </p:cNvSpPr>
              <p:nvPr/>
            </p:nvSpPr>
            <p:spPr bwMode="auto">
              <a:xfrm>
                <a:off x="4227" y="1578"/>
                <a:ext cx="37" cy="3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25"/>
                  </a:cxn>
                  <a:cxn ang="0">
                    <a:pos x="6" y="25"/>
                  </a:cxn>
                  <a:cxn ang="0">
                    <a:pos x="6" y="31"/>
                  </a:cxn>
                  <a:cxn ang="0">
                    <a:pos x="6" y="31"/>
                  </a:cxn>
                  <a:cxn ang="0">
                    <a:pos x="6" y="31"/>
                  </a:cxn>
                  <a:cxn ang="0">
                    <a:pos x="6" y="31"/>
                  </a:cxn>
                  <a:cxn ang="0">
                    <a:pos x="6" y="31"/>
                  </a:cxn>
                  <a:cxn ang="0">
                    <a:pos x="12" y="31"/>
                  </a:cxn>
                  <a:cxn ang="0">
                    <a:pos x="19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31" y="31"/>
                  </a:cxn>
                  <a:cxn ang="0">
                    <a:pos x="31" y="31"/>
                  </a:cxn>
                  <a:cxn ang="0">
                    <a:pos x="37" y="31"/>
                  </a:cxn>
                  <a:cxn ang="0">
                    <a:pos x="37" y="31"/>
                  </a:cxn>
                  <a:cxn ang="0">
                    <a:pos x="37" y="25"/>
                  </a:cxn>
                  <a:cxn ang="0">
                    <a:pos x="37" y="25"/>
                  </a:cxn>
                  <a:cxn ang="0">
                    <a:pos x="37" y="25"/>
                  </a:cxn>
                  <a:cxn ang="0">
                    <a:pos x="37" y="19"/>
                  </a:cxn>
                  <a:cxn ang="0">
                    <a:pos x="31" y="19"/>
                  </a:cxn>
                  <a:cxn ang="0">
                    <a:pos x="31" y="19"/>
                  </a:cxn>
                  <a:cxn ang="0">
                    <a:pos x="25" y="12"/>
                  </a:cxn>
                  <a:cxn ang="0">
                    <a:pos x="25" y="12"/>
                  </a:cxn>
                  <a:cxn ang="0">
                    <a:pos x="19" y="12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37" h="31">
                    <a:moveTo>
                      <a:pt x="6" y="0"/>
                    </a:moveTo>
                    <a:lnTo>
                      <a:pt x="6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12" y="31"/>
                    </a:lnTo>
                    <a:lnTo>
                      <a:pt x="19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37" y="19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19" y="12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6" name="Freeform 54"/>
              <p:cNvSpPr>
                <a:spLocks/>
              </p:cNvSpPr>
              <p:nvPr/>
            </p:nvSpPr>
            <p:spPr bwMode="auto">
              <a:xfrm>
                <a:off x="5169" y="1353"/>
                <a:ext cx="38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7" y="38"/>
                  </a:cxn>
                  <a:cxn ang="0">
                    <a:pos x="13" y="38"/>
                  </a:cxn>
                  <a:cxn ang="0">
                    <a:pos x="13" y="38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5" y="38"/>
                  </a:cxn>
                  <a:cxn ang="0">
                    <a:pos x="25" y="38"/>
                  </a:cxn>
                  <a:cxn ang="0">
                    <a:pos x="25" y="38"/>
                  </a:cxn>
                  <a:cxn ang="0">
                    <a:pos x="32" y="38"/>
                  </a:cxn>
                  <a:cxn ang="0">
                    <a:pos x="32" y="38"/>
                  </a:cxn>
                  <a:cxn ang="0">
                    <a:pos x="32" y="32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38" y="32"/>
                  </a:cxn>
                  <a:cxn ang="0">
                    <a:pos x="38" y="32"/>
                  </a:cxn>
                  <a:cxn ang="0">
                    <a:pos x="38" y="25"/>
                  </a:cxn>
                  <a:cxn ang="0">
                    <a:pos x="38" y="25"/>
                  </a:cxn>
                  <a:cxn ang="0">
                    <a:pos x="38" y="25"/>
                  </a:cxn>
                  <a:cxn ang="0">
                    <a:pos x="38" y="19"/>
                  </a:cxn>
                  <a:cxn ang="0">
                    <a:pos x="38" y="19"/>
                  </a:cxn>
                  <a:cxn ang="0">
                    <a:pos x="38" y="19"/>
                  </a:cxn>
                  <a:cxn ang="0">
                    <a:pos x="38" y="13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2" y="7"/>
                  </a:cxn>
                  <a:cxn ang="0">
                    <a:pos x="25" y="7"/>
                  </a:cxn>
                  <a:cxn ang="0">
                    <a:pos x="25" y="7"/>
                  </a:cxn>
                  <a:cxn ang="0">
                    <a:pos x="19" y="7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7" y="13"/>
                  </a:cxn>
                  <a:cxn ang="0">
                    <a:pos x="7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0" y="38"/>
                  </a:cxn>
                </a:cxnLst>
                <a:rect l="0" t="0" r="r" b="b"/>
                <a:pathLst>
                  <a:path w="38" h="38">
                    <a:moveTo>
                      <a:pt x="0" y="38"/>
                    </a:moveTo>
                    <a:lnTo>
                      <a:pt x="7" y="38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32" y="38"/>
                    </a:lnTo>
                    <a:lnTo>
                      <a:pt x="32" y="38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8" y="25"/>
                    </a:lnTo>
                    <a:lnTo>
                      <a:pt x="38" y="25"/>
                    </a:lnTo>
                    <a:lnTo>
                      <a:pt x="38" y="25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19" y="7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7" name="Freeform 55"/>
              <p:cNvSpPr>
                <a:spLocks/>
              </p:cNvSpPr>
              <p:nvPr/>
            </p:nvSpPr>
            <p:spPr bwMode="auto">
              <a:xfrm>
                <a:off x="2737" y="1166"/>
                <a:ext cx="82" cy="38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7" y="32"/>
                  </a:cxn>
                  <a:cxn ang="0">
                    <a:pos x="13" y="38"/>
                  </a:cxn>
                  <a:cxn ang="0">
                    <a:pos x="19" y="38"/>
                  </a:cxn>
                  <a:cxn ang="0">
                    <a:pos x="25" y="38"/>
                  </a:cxn>
                  <a:cxn ang="0">
                    <a:pos x="32" y="38"/>
                  </a:cxn>
                  <a:cxn ang="0">
                    <a:pos x="38" y="38"/>
                  </a:cxn>
                  <a:cxn ang="0">
                    <a:pos x="44" y="38"/>
                  </a:cxn>
                  <a:cxn ang="0">
                    <a:pos x="51" y="38"/>
                  </a:cxn>
                  <a:cxn ang="0">
                    <a:pos x="57" y="38"/>
                  </a:cxn>
                  <a:cxn ang="0">
                    <a:pos x="63" y="32"/>
                  </a:cxn>
                  <a:cxn ang="0">
                    <a:pos x="69" y="32"/>
                  </a:cxn>
                  <a:cxn ang="0">
                    <a:pos x="76" y="25"/>
                  </a:cxn>
                  <a:cxn ang="0">
                    <a:pos x="76" y="25"/>
                  </a:cxn>
                  <a:cxn ang="0">
                    <a:pos x="82" y="25"/>
                  </a:cxn>
                  <a:cxn ang="0">
                    <a:pos x="82" y="19"/>
                  </a:cxn>
                  <a:cxn ang="0">
                    <a:pos x="82" y="19"/>
                  </a:cxn>
                  <a:cxn ang="0">
                    <a:pos x="82" y="19"/>
                  </a:cxn>
                  <a:cxn ang="0">
                    <a:pos x="82" y="13"/>
                  </a:cxn>
                  <a:cxn ang="0">
                    <a:pos x="82" y="13"/>
                  </a:cxn>
                  <a:cxn ang="0">
                    <a:pos x="82" y="7"/>
                  </a:cxn>
                  <a:cxn ang="0">
                    <a:pos x="82" y="7"/>
                  </a:cxn>
                  <a:cxn ang="0">
                    <a:pos x="76" y="7"/>
                  </a:cxn>
                  <a:cxn ang="0">
                    <a:pos x="76" y="0"/>
                  </a:cxn>
                  <a:cxn ang="0">
                    <a:pos x="76" y="0"/>
                  </a:cxn>
                  <a:cxn ang="0">
                    <a:pos x="76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38" y="7"/>
                  </a:cxn>
                  <a:cxn ang="0">
                    <a:pos x="38" y="7"/>
                  </a:cxn>
                  <a:cxn ang="0">
                    <a:pos x="32" y="7"/>
                  </a:cxn>
                  <a:cxn ang="0">
                    <a:pos x="32" y="7"/>
                  </a:cxn>
                  <a:cxn ang="0">
                    <a:pos x="25" y="13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9" y="19"/>
                  </a:cxn>
                  <a:cxn ang="0">
                    <a:pos x="13" y="19"/>
                  </a:cxn>
                  <a:cxn ang="0">
                    <a:pos x="13" y="19"/>
                  </a:cxn>
                  <a:cxn ang="0">
                    <a:pos x="7" y="25"/>
                  </a:cxn>
                  <a:cxn ang="0">
                    <a:pos x="7" y="25"/>
                  </a:cxn>
                  <a:cxn ang="0">
                    <a:pos x="0" y="25"/>
                  </a:cxn>
                </a:cxnLst>
                <a:rect l="0" t="0" r="r" b="b"/>
                <a:pathLst>
                  <a:path w="82" h="38">
                    <a:moveTo>
                      <a:pt x="0" y="25"/>
                    </a:moveTo>
                    <a:lnTo>
                      <a:pt x="7" y="32"/>
                    </a:lnTo>
                    <a:lnTo>
                      <a:pt x="13" y="38"/>
                    </a:lnTo>
                    <a:lnTo>
                      <a:pt x="19" y="38"/>
                    </a:lnTo>
                    <a:lnTo>
                      <a:pt x="25" y="38"/>
                    </a:lnTo>
                    <a:lnTo>
                      <a:pt x="32" y="38"/>
                    </a:lnTo>
                    <a:lnTo>
                      <a:pt x="38" y="38"/>
                    </a:lnTo>
                    <a:lnTo>
                      <a:pt x="44" y="38"/>
                    </a:lnTo>
                    <a:lnTo>
                      <a:pt x="51" y="38"/>
                    </a:lnTo>
                    <a:lnTo>
                      <a:pt x="57" y="38"/>
                    </a:lnTo>
                    <a:lnTo>
                      <a:pt x="63" y="32"/>
                    </a:lnTo>
                    <a:lnTo>
                      <a:pt x="69" y="32"/>
                    </a:lnTo>
                    <a:lnTo>
                      <a:pt x="76" y="25"/>
                    </a:lnTo>
                    <a:lnTo>
                      <a:pt x="76" y="25"/>
                    </a:lnTo>
                    <a:lnTo>
                      <a:pt x="82" y="25"/>
                    </a:lnTo>
                    <a:lnTo>
                      <a:pt x="82" y="19"/>
                    </a:lnTo>
                    <a:lnTo>
                      <a:pt x="82" y="19"/>
                    </a:lnTo>
                    <a:lnTo>
                      <a:pt x="82" y="19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7"/>
                    </a:lnTo>
                    <a:lnTo>
                      <a:pt x="82" y="7"/>
                    </a:lnTo>
                    <a:lnTo>
                      <a:pt x="76" y="7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9" y="19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7" y="25"/>
                    </a:lnTo>
                    <a:lnTo>
                      <a:pt x="7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8" name="Freeform 56"/>
              <p:cNvSpPr>
                <a:spLocks/>
              </p:cNvSpPr>
              <p:nvPr/>
            </p:nvSpPr>
            <p:spPr bwMode="auto">
              <a:xfrm>
                <a:off x="4051" y="1141"/>
                <a:ext cx="81" cy="44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6" y="38"/>
                  </a:cxn>
                  <a:cxn ang="0">
                    <a:pos x="12" y="44"/>
                  </a:cxn>
                  <a:cxn ang="0">
                    <a:pos x="19" y="44"/>
                  </a:cxn>
                  <a:cxn ang="0">
                    <a:pos x="25" y="44"/>
                  </a:cxn>
                  <a:cxn ang="0">
                    <a:pos x="31" y="44"/>
                  </a:cxn>
                  <a:cxn ang="0">
                    <a:pos x="37" y="44"/>
                  </a:cxn>
                  <a:cxn ang="0">
                    <a:pos x="44" y="44"/>
                  </a:cxn>
                  <a:cxn ang="0">
                    <a:pos x="50" y="44"/>
                  </a:cxn>
                  <a:cxn ang="0">
                    <a:pos x="56" y="38"/>
                  </a:cxn>
                  <a:cxn ang="0">
                    <a:pos x="63" y="38"/>
                  </a:cxn>
                  <a:cxn ang="0">
                    <a:pos x="69" y="38"/>
                  </a:cxn>
                  <a:cxn ang="0">
                    <a:pos x="75" y="32"/>
                  </a:cxn>
                  <a:cxn ang="0">
                    <a:pos x="75" y="32"/>
                  </a:cxn>
                  <a:cxn ang="0">
                    <a:pos x="81" y="32"/>
                  </a:cxn>
                  <a:cxn ang="0">
                    <a:pos x="81" y="25"/>
                  </a:cxn>
                  <a:cxn ang="0">
                    <a:pos x="81" y="25"/>
                  </a:cxn>
                  <a:cxn ang="0">
                    <a:pos x="81" y="19"/>
                  </a:cxn>
                  <a:cxn ang="0">
                    <a:pos x="81" y="19"/>
                  </a:cxn>
                  <a:cxn ang="0">
                    <a:pos x="81" y="13"/>
                  </a:cxn>
                  <a:cxn ang="0">
                    <a:pos x="81" y="13"/>
                  </a:cxn>
                  <a:cxn ang="0">
                    <a:pos x="81" y="7"/>
                  </a:cxn>
                  <a:cxn ang="0">
                    <a:pos x="75" y="7"/>
                  </a:cxn>
                  <a:cxn ang="0">
                    <a:pos x="75" y="7"/>
                  </a:cxn>
                  <a:cxn ang="0">
                    <a:pos x="75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63" y="0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4" y="0"/>
                  </a:cxn>
                  <a:cxn ang="0">
                    <a:pos x="37" y="0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1" y="7"/>
                  </a:cxn>
                  <a:cxn ang="0">
                    <a:pos x="31" y="13"/>
                  </a:cxn>
                  <a:cxn ang="0">
                    <a:pos x="25" y="13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9" y="19"/>
                  </a:cxn>
                  <a:cxn ang="0">
                    <a:pos x="19" y="19"/>
                  </a:cxn>
                  <a:cxn ang="0">
                    <a:pos x="12" y="25"/>
                  </a:cxn>
                  <a:cxn ang="0">
                    <a:pos x="12" y="25"/>
                  </a:cxn>
                  <a:cxn ang="0">
                    <a:pos x="6" y="25"/>
                  </a:cxn>
                  <a:cxn ang="0">
                    <a:pos x="6" y="32"/>
                  </a:cxn>
                  <a:cxn ang="0">
                    <a:pos x="0" y="32"/>
                  </a:cxn>
                </a:cxnLst>
                <a:rect l="0" t="0" r="r" b="b"/>
                <a:pathLst>
                  <a:path w="81" h="44">
                    <a:moveTo>
                      <a:pt x="0" y="32"/>
                    </a:moveTo>
                    <a:lnTo>
                      <a:pt x="6" y="38"/>
                    </a:lnTo>
                    <a:lnTo>
                      <a:pt x="12" y="44"/>
                    </a:lnTo>
                    <a:lnTo>
                      <a:pt x="19" y="44"/>
                    </a:lnTo>
                    <a:lnTo>
                      <a:pt x="25" y="44"/>
                    </a:lnTo>
                    <a:lnTo>
                      <a:pt x="31" y="44"/>
                    </a:lnTo>
                    <a:lnTo>
                      <a:pt x="37" y="44"/>
                    </a:lnTo>
                    <a:lnTo>
                      <a:pt x="44" y="44"/>
                    </a:lnTo>
                    <a:lnTo>
                      <a:pt x="50" y="44"/>
                    </a:lnTo>
                    <a:lnTo>
                      <a:pt x="56" y="38"/>
                    </a:lnTo>
                    <a:lnTo>
                      <a:pt x="63" y="38"/>
                    </a:lnTo>
                    <a:lnTo>
                      <a:pt x="69" y="38"/>
                    </a:lnTo>
                    <a:lnTo>
                      <a:pt x="75" y="32"/>
                    </a:lnTo>
                    <a:lnTo>
                      <a:pt x="75" y="32"/>
                    </a:lnTo>
                    <a:lnTo>
                      <a:pt x="81" y="32"/>
                    </a:lnTo>
                    <a:lnTo>
                      <a:pt x="81" y="25"/>
                    </a:lnTo>
                    <a:lnTo>
                      <a:pt x="81" y="25"/>
                    </a:lnTo>
                    <a:lnTo>
                      <a:pt x="81" y="19"/>
                    </a:lnTo>
                    <a:lnTo>
                      <a:pt x="81" y="19"/>
                    </a:lnTo>
                    <a:lnTo>
                      <a:pt x="81" y="13"/>
                    </a:lnTo>
                    <a:lnTo>
                      <a:pt x="81" y="13"/>
                    </a:lnTo>
                    <a:lnTo>
                      <a:pt x="81" y="7"/>
                    </a:lnTo>
                    <a:lnTo>
                      <a:pt x="75" y="7"/>
                    </a:lnTo>
                    <a:lnTo>
                      <a:pt x="75" y="7"/>
                    </a:lnTo>
                    <a:lnTo>
                      <a:pt x="75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3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37" y="0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1" y="7"/>
                    </a:lnTo>
                    <a:lnTo>
                      <a:pt x="31" y="13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6" y="25"/>
                    </a:lnTo>
                    <a:lnTo>
                      <a:pt x="6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9" name="Freeform 57"/>
              <p:cNvSpPr>
                <a:spLocks/>
              </p:cNvSpPr>
              <p:nvPr/>
            </p:nvSpPr>
            <p:spPr bwMode="auto">
              <a:xfrm>
                <a:off x="4736" y="1129"/>
                <a:ext cx="75" cy="44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0" y="31"/>
                  </a:cxn>
                  <a:cxn ang="0">
                    <a:pos x="6" y="37"/>
                  </a:cxn>
                  <a:cxn ang="0">
                    <a:pos x="12" y="37"/>
                  </a:cxn>
                  <a:cxn ang="0">
                    <a:pos x="19" y="44"/>
                  </a:cxn>
                  <a:cxn ang="0">
                    <a:pos x="25" y="44"/>
                  </a:cxn>
                  <a:cxn ang="0">
                    <a:pos x="31" y="44"/>
                  </a:cxn>
                  <a:cxn ang="0">
                    <a:pos x="37" y="37"/>
                  </a:cxn>
                  <a:cxn ang="0">
                    <a:pos x="44" y="37"/>
                  </a:cxn>
                  <a:cxn ang="0">
                    <a:pos x="50" y="37"/>
                  </a:cxn>
                  <a:cxn ang="0">
                    <a:pos x="50" y="31"/>
                  </a:cxn>
                  <a:cxn ang="0">
                    <a:pos x="56" y="31"/>
                  </a:cxn>
                  <a:cxn ang="0">
                    <a:pos x="63" y="31"/>
                  </a:cxn>
                  <a:cxn ang="0">
                    <a:pos x="69" y="25"/>
                  </a:cxn>
                  <a:cxn ang="0">
                    <a:pos x="69" y="25"/>
                  </a:cxn>
                  <a:cxn ang="0">
                    <a:pos x="69" y="19"/>
                  </a:cxn>
                  <a:cxn ang="0">
                    <a:pos x="75" y="19"/>
                  </a:cxn>
                  <a:cxn ang="0">
                    <a:pos x="75" y="12"/>
                  </a:cxn>
                  <a:cxn ang="0">
                    <a:pos x="75" y="12"/>
                  </a:cxn>
                  <a:cxn ang="0">
                    <a:pos x="75" y="6"/>
                  </a:cxn>
                  <a:cxn ang="0">
                    <a:pos x="69" y="6"/>
                  </a:cxn>
                  <a:cxn ang="0">
                    <a:pos x="69" y="6"/>
                  </a:cxn>
                  <a:cxn ang="0">
                    <a:pos x="69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56" y="0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44" y="0"/>
                  </a:cxn>
                  <a:cxn ang="0">
                    <a:pos x="37" y="0"/>
                  </a:cxn>
                  <a:cxn ang="0">
                    <a:pos x="37" y="6"/>
                  </a:cxn>
                  <a:cxn ang="0">
                    <a:pos x="31" y="6"/>
                  </a:cxn>
                  <a:cxn ang="0">
                    <a:pos x="25" y="6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9" y="12"/>
                  </a:cxn>
                  <a:cxn ang="0">
                    <a:pos x="19" y="12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2" y="19"/>
                  </a:cxn>
                  <a:cxn ang="0">
                    <a:pos x="6" y="19"/>
                  </a:cxn>
                  <a:cxn ang="0">
                    <a:pos x="6" y="19"/>
                  </a:cxn>
                  <a:cxn ang="0">
                    <a:pos x="6" y="19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31"/>
                  </a:cxn>
                </a:cxnLst>
                <a:rect l="0" t="0" r="r" b="b"/>
                <a:pathLst>
                  <a:path w="75" h="44">
                    <a:moveTo>
                      <a:pt x="0" y="31"/>
                    </a:moveTo>
                    <a:lnTo>
                      <a:pt x="0" y="31"/>
                    </a:lnTo>
                    <a:lnTo>
                      <a:pt x="6" y="37"/>
                    </a:lnTo>
                    <a:lnTo>
                      <a:pt x="12" y="37"/>
                    </a:lnTo>
                    <a:lnTo>
                      <a:pt x="19" y="44"/>
                    </a:lnTo>
                    <a:lnTo>
                      <a:pt x="25" y="44"/>
                    </a:lnTo>
                    <a:lnTo>
                      <a:pt x="31" y="44"/>
                    </a:lnTo>
                    <a:lnTo>
                      <a:pt x="37" y="37"/>
                    </a:lnTo>
                    <a:lnTo>
                      <a:pt x="44" y="37"/>
                    </a:lnTo>
                    <a:lnTo>
                      <a:pt x="50" y="37"/>
                    </a:lnTo>
                    <a:lnTo>
                      <a:pt x="50" y="31"/>
                    </a:lnTo>
                    <a:lnTo>
                      <a:pt x="56" y="31"/>
                    </a:lnTo>
                    <a:lnTo>
                      <a:pt x="63" y="31"/>
                    </a:lnTo>
                    <a:lnTo>
                      <a:pt x="69" y="25"/>
                    </a:lnTo>
                    <a:lnTo>
                      <a:pt x="69" y="25"/>
                    </a:lnTo>
                    <a:lnTo>
                      <a:pt x="69" y="19"/>
                    </a:lnTo>
                    <a:lnTo>
                      <a:pt x="75" y="19"/>
                    </a:lnTo>
                    <a:lnTo>
                      <a:pt x="75" y="12"/>
                    </a:lnTo>
                    <a:lnTo>
                      <a:pt x="75" y="12"/>
                    </a:lnTo>
                    <a:lnTo>
                      <a:pt x="75" y="6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69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56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37" y="0"/>
                    </a:lnTo>
                    <a:lnTo>
                      <a:pt x="37" y="6"/>
                    </a:lnTo>
                    <a:lnTo>
                      <a:pt x="31" y="6"/>
                    </a:lnTo>
                    <a:lnTo>
                      <a:pt x="25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6347713" cy="9144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EFVPTC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0"/>
            <a:ext cx="6347714" cy="44411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EFVPTC is divided into two subgroups </a:t>
            </a: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according to the presence or absence of </a:t>
            </a: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capsular/vascular invasion: noninvasive </a:t>
            </a: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EFVPTC (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ni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-EFVPTC)</a:t>
            </a:r>
            <a:r>
              <a:rPr lang="en-US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and invasive EFVPTC</a:t>
            </a: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(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-EFVPTC</a:t>
            </a:r>
            <a:r>
              <a:rPr lang="en-US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).</a:t>
            </a:r>
            <a:endParaRPr lang="en-US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7315200" cy="5431763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       FVPTC</a:t>
            </a:r>
          </a:p>
          <a:p>
            <a:pPr algn="ctr"/>
            <a:endParaRPr lang="en-US" dirty="0" smtClean="0"/>
          </a:p>
          <a:p>
            <a:pPr algn="ctr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            EFVPTC -</a:t>
            </a:r>
            <a:r>
              <a:rPr lang="en-US" sz="2400" dirty="0" smtClean="0">
                <a:solidFill>
                  <a:srgbClr val="0070C0"/>
                </a:solidFill>
              </a:rPr>
              <a:t>----------------------------</a:t>
            </a:r>
            <a:r>
              <a:rPr lang="en-US" sz="2800" dirty="0" smtClean="0">
                <a:solidFill>
                  <a:srgbClr val="0070C0"/>
                </a:solidFill>
              </a:rPr>
              <a:t>IFVPTC</a:t>
            </a:r>
            <a:endParaRPr lang="en-US" sz="2400" dirty="0" smtClean="0">
              <a:solidFill>
                <a:srgbClr val="0070C0"/>
              </a:solidFill>
            </a:endParaRP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     </a:t>
            </a:r>
            <a:r>
              <a:rPr lang="en-US" sz="2400" dirty="0" err="1" smtClean="0">
                <a:solidFill>
                  <a:srgbClr val="0070C0"/>
                </a:solidFill>
              </a:rPr>
              <a:t>i</a:t>
            </a:r>
            <a:r>
              <a:rPr lang="en-US" sz="2400" dirty="0" smtClean="0">
                <a:solidFill>
                  <a:srgbClr val="0070C0"/>
                </a:solidFill>
              </a:rPr>
              <a:t>-EFVPTC -----------</a:t>
            </a:r>
            <a:r>
              <a:rPr lang="en-US" sz="2400" dirty="0" err="1" smtClean="0">
                <a:solidFill>
                  <a:srgbClr val="FF0000"/>
                </a:solidFill>
              </a:rPr>
              <a:t>ni</a:t>
            </a:r>
            <a:r>
              <a:rPr lang="en-US" sz="2400" dirty="0" smtClean="0">
                <a:solidFill>
                  <a:srgbClr val="FF0000"/>
                </a:solidFill>
              </a:rPr>
              <a:t>-EFVPTC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57200"/>
            <a:ext cx="6347713" cy="762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FVPTC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828800"/>
            <a:ext cx="6347714" cy="4212563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growth pattern and metastatic </a:t>
            </a:r>
          </a:p>
          <a:p>
            <a:pPr algn="ctr">
              <a:buNone/>
            </a:pPr>
            <a:r>
              <a:rPr lang="en-US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potential of EFVPTC has been reported to</a:t>
            </a:r>
          </a:p>
          <a:p>
            <a:pPr algn="ctr">
              <a:buNone/>
            </a:pPr>
            <a:r>
              <a:rPr lang="en-US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be similar to that of a follicular neoplasm, </a:t>
            </a:r>
          </a:p>
          <a:p>
            <a:pPr algn="ctr">
              <a:buNone/>
            </a:pPr>
            <a:r>
              <a:rPr lang="en-US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while  that of IFVPTC resembles that of a </a:t>
            </a:r>
          </a:p>
          <a:p>
            <a:pPr algn="ctr">
              <a:buNone/>
            </a:pPr>
            <a:r>
              <a:rPr lang="en-US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classical PTC.</a:t>
            </a:r>
            <a:endParaRPr lang="en-US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04800"/>
            <a:ext cx="6347713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EFVPTC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19200"/>
            <a:ext cx="6347714" cy="4822163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Among the FVPTCs, </a:t>
            </a:r>
            <a:r>
              <a:rPr lang="en-US" sz="20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ni</a:t>
            </a:r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-EFVPTC  is well described in</a:t>
            </a:r>
          </a:p>
          <a:p>
            <a:pPr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the  literature as having a good prognosis.</a:t>
            </a:r>
          </a:p>
          <a:p>
            <a:pPr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Based on  several previous studies   which have </a:t>
            </a:r>
          </a:p>
          <a:p>
            <a:pPr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documented the  indolent </a:t>
            </a:r>
            <a:r>
              <a:rPr lang="en-US" sz="20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behaviour</a:t>
            </a:r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and genetic </a:t>
            </a:r>
          </a:p>
          <a:p>
            <a:pPr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differences  of </a:t>
            </a:r>
            <a:r>
              <a:rPr lang="en-US" sz="20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ni</a:t>
            </a:r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-EFVPTC  when compared to other   PTC subtypes.</a:t>
            </a:r>
            <a:endParaRPr lang="en-US" sz="20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6347713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NIFTP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7391399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Nikiforov</a:t>
            </a:r>
            <a:r>
              <a:rPr lang="en-US" sz="1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et al. recently suggested a new term, </a:t>
            </a:r>
          </a:p>
          <a:p>
            <a:pPr>
              <a:buNone/>
            </a:pPr>
            <a:r>
              <a:rPr lang="en-US" sz="1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noninvasive follicular thyroid neoplasm with papillary-</a:t>
            </a:r>
          </a:p>
          <a:p>
            <a:pPr>
              <a:buNone/>
            </a:pPr>
            <a:r>
              <a:rPr lang="en-US" sz="1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like nuclear features (</a:t>
            </a:r>
            <a:r>
              <a:rPr lang="en-US" sz="19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NIFTP</a:t>
            </a:r>
            <a:r>
              <a:rPr lang="en-US" sz="19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), to replace </a:t>
            </a:r>
            <a:r>
              <a:rPr lang="en-US" sz="19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ni</a:t>
            </a:r>
            <a:r>
              <a:rPr lang="en-US" sz="19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-EFVPTC.</a:t>
            </a:r>
          </a:p>
          <a:p>
            <a:endParaRPr lang="en-US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sz="1700" dirty="0" smtClean="0">
                <a:solidFill>
                  <a:srgbClr val="FF0000"/>
                </a:solidFill>
              </a:rPr>
              <a:t>Nikiforov YE, Seethala RR, Tallini G, et al. Nomenclature revision for</a:t>
            </a:r>
          </a:p>
          <a:p>
            <a:pPr>
              <a:buNone/>
            </a:pPr>
            <a:r>
              <a:rPr lang="en-US" sz="1700" dirty="0" smtClean="0">
                <a:solidFill>
                  <a:srgbClr val="FF0000"/>
                </a:solidFill>
              </a:rPr>
              <a:t>       encapsulated follicular variant of papillary thyroid carcinoma: a </a:t>
            </a:r>
            <a:r>
              <a:rPr lang="en-US" sz="1700" dirty="0" err="1" smtClean="0">
                <a:solidFill>
                  <a:srgbClr val="FF0000"/>
                </a:solidFill>
              </a:rPr>
              <a:t>paradigmshift</a:t>
            </a:r>
            <a:r>
              <a:rPr lang="en-US" sz="1700" dirty="0" smtClean="0">
                <a:solidFill>
                  <a:srgbClr val="FF0000"/>
                </a:solidFill>
              </a:rPr>
              <a:t> to reduce overtreatment of indolent tumors. </a:t>
            </a:r>
            <a:r>
              <a:rPr lang="en-US" sz="1700" i="1" dirty="0" smtClean="0">
                <a:solidFill>
                  <a:srgbClr val="FF0000"/>
                </a:solidFill>
              </a:rPr>
              <a:t>JAMA </a:t>
            </a:r>
            <a:r>
              <a:rPr lang="en-US" sz="1700" i="1" dirty="0" err="1" smtClean="0">
                <a:solidFill>
                  <a:srgbClr val="FF0000"/>
                </a:solidFill>
              </a:rPr>
              <a:t>Oncol</a:t>
            </a:r>
            <a:r>
              <a:rPr lang="en-US" sz="1700" i="1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en-US" sz="1700" dirty="0" smtClean="0">
                <a:solidFill>
                  <a:srgbClr val="FF0000"/>
                </a:solidFill>
              </a:rPr>
              <a:t>                                            2016;2:1023‐1029.</a:t>
            </a:r>
            <a:endParaRPr lang="en-US" sz="17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 </a:t>
            </a:r>
            <a:r>
              <a:rPr lang="en-US" sz="2000" dirty="0" smtClean="0">
                <a:solidFill>
                  <a:srgbClr val="002060"/>
                </a:solidFill>
              </a:rPr>
              <a:t>They recommended that this </a:t>
            </a:r>
            <a:r>
              <a:rPr lang="en-US" sz="2000" dirty="0" err="1" smtClean="0">
                <a:solidFill>
                  <a:srgbClr val="002060"/>
                </a:solidFill>
              </a:rPr>
              <a:t>tumour</a:t>
            </a:r>
            <a:r>
              <a:rPr lang="en-US" sz="2000" dirty="0" smtClean="0">
                <a:solidFill>
                  <a:srgbClr val="002060"/>
                </a:solidFill>
              </a:rPr>
              <a:t> should be classified as a </a:t>
            </a:r>
            <a:r>
              <a:rPr lang="en-US" sz="2000" dirty="0" smtClean="0">
                <a:solidFill>
                  <a:srgbClr val="FF0000"/>
                </a:solidFill>
              </a:rPr>
              <a:t>neoplasm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insteadof</a:t>
            </a:r>
            <a:r>
              <a:rPr lang="en-US" sz="2000" dirty="0" smtClean="0">
                <a:solidFill>
                  <a:srgbClr val="002060"/>
                </a:solidFill>
              </a:rPr>
              <a:t> a </a:t>
            </a:r>
            <a:r>
              <a:rPr lang="en-US" sz="2000" dirty="0" smtClean="0">
                <a:solidFill>
                  <a:srgbClr val="FF0000"/>
                </a:solidFill>
              </a:rPr>
              <a:t>cancer</a:t>
            </a:r>
            <a:r>
              <a:rPr lang="en-US" sz="2000" dirty="0" smtClean="0">
                <a:solidFill>
                  <a:srgbClr val="002060"/>
                </a:solidFill>
              </a:rPr>
              <a:t> and treated by </a:t>
            </a:r>
            <a:r>
              <a:rPr lang="en-US" sz="2000" dirty="0" err="1" smtClean="0">
                <a:solidFill>
                  <a:srgbClr val="002060"/>
                </a:solidFill>
              </a:rPr>
              <a:t>lobectomy</a:t>
            </a:r>
            <a:r>
              <a:rPr lang="en-US" sz="2000" dirty="0" smtClean="0">
                <a:solidFill>
                  <a:srgbClr val="002060"/>
                </a:solidFill>
              </a:rPr>
              <a:t> rather than total </a:t>
            </a:r>
            <a:r>
              <a:rPr lang="en-US" sz="2000" dirty="0" err="1" smtClean="0">
                <a:solidFill>
                  <a:srgbClr val="002060"/>
                </a:solidFill>
              </a:rPr>
              <a:t>thyroidectomy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04800"/>
            <a:ext cx="6347713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NIFTP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19200"/>
            <a:ext cx="6347714" cy="48221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With regard to the cytological results, most  recently,</a:t>
            </a:r>
          </a:p>
          <a:p>
            <a:pPr algn="ctr">
              <a:buNone/>
            </a:pP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Faquin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et al documented that  Bethesda categories 3 </a:t>
            </a:r>
          </a:p>
          <a:p>
            <a:pPr algn="ctr">
              <a:buNone/>
            </a:pP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(</a:t>
            </a:r>
            <a:r>
              <a:rPr lang="en-US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atypia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 undetermined significance/follicular lesion of</a:t>
            </a:r>
          </a:p>
          <a:p>
            <a:pPr algn="ctr">
              <a:buNone/>
            </a:pP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undetermined significance 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[AUS/FLUS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]) and 4(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follicular </a:t>
            </a:r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neoplasm/suspicious for follicular neoplasm [FN/SFN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]) are</a:t>
            </a:r>
          </a:p>
          <a:p>
            <a:pPr algn="ctr">
              <a:buNone/>
            </a:pP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the most Frequent cytological findings of NIFTP.</a:t>
            </a:r>
          </a:p>
          <a:p>
            <a:pPr algn="ctr">
              <a:buNone/>
            </a:pPr>
            <a:endParaRPr lang="en-US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6858000" cy="36576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ATA Guidelines on Management of Thyroid Nodules and Differentiated Thyroid Cancer Task Force Review and Recommendation on the Proposed Renaming of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eFVPTC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without Invasion to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NIFTP.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Curved Connector 3"/>
          <p:cNvCxnSpPr/>
          <p:nvPr/>
        </p:nvCxnSpPr>
        <p:spPr>
          <a:xfrm>
            <a:off x="4267200" y="0"/>
            <a:ext cx="3124200" cy="1828800"/>
          </a:xfrm>
          <a:prstGeom prst="curvedConnector3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>
            <a:off x="16329" y="5029200"/>
            <a:ext cx="3184071" cy="1828800"/>
          </a:xfrm>
          <a:prstGeom prst="curvedConnector3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6248401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NIFTP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7010400" cy="480059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 Task Force Recommendation statement: </a:t>
            </a:r>
            <a:endParaRPr lang="en-US" sz="2600" b="1" dirty="0" smtClean="0">
              <a:solidFill>
                <a:srgbClr val="0042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30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histopathologic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nomenclature for Encapsulated Follicular Variant Papillary Thyroid Carcinoma (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eFVPTC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without invasion may be re-classified as a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NIFTP 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the excellent prognosis of this neoplastic variant. </a:t>
            </a:r>
          </a:p>
        </p:txBody>
      </p:sp>
    </p:spTree>
    <p:extLst>
      <p:ext uri="{BB962C8B-B14F-4D97-AF65-F5344CB8AC3E}">
        <p14:creationId xmlns:p14="http://schemas.microsoft.com/office/powerpoint/2010/main" val="2749673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81000"/>
            <a:ext cx="6477001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NIFTP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6781800" cy="4669763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 Task Force Recommendation statement: </a:t>
            </a:r>
            <a:endParaRPr lang="en-US" sz="2800" b="1" dirty="0" smtClean="0">
              <a:solidFill>
                <a:srgbClr val="0042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Prospective </a:t>
            </a:r>
            <a:r>
              <a:rPr lang="en-US" sz="2800" dirty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studies are needed to validate the observed patient outcomes (and test performance in predicting thyroid cancer outcomes), as well as implications on patients’ psychosocial health and economics. </a:t>
            </a:r>
            <a:r>
              <a:rPr lang="en-US" sz="2500" b="1" dirty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(Weak Recommendation, Moderate-quality evidence)</a:t>
            </a:r>
            <a:r>
              <a:rPr lang="en-US" sz="2500" dirty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6995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14400"/>
            <a:ext cx="6347713" cy="17526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NIFTP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819400"/>
            <a:ext cx="6347714" cy="3221963"/>
          </a:xfrm>
        </p:spPr>
        <p:txBody>
          <a:bodyPr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</a:rPr>
              <a:t>Bijan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Iraj,MD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000099"/>
                </a:solidFill>
              </a:rPr>
              <a:t>  </a:t>
            </a:r>
            <a:r>
              <a:rPr lang="en-US" dirty="0" smtClean="0">
                <a:solidFill>
                  <a:srgbClr val="000099"/>
                </a:solidFill>
              </a:rPr>
              <a:t>Associate </a:t>
            </a:r>
            <a:r>
              <a:rPr lang="en-US" dirty="0" smtClean="0">
                <a:solidFill>
                  <a:srgbClr val="000099"/>
                </a:solidFill>
              </a:rPr>
              <a:t>Professor of Internal Medicine and Endocrinology</a:t>
            </a:r>
            <a:r>
              <a:rPr lang="en-US" sz="2000" dirty="0" smtClean="0">
                <a:solidFill>
                  <a:srgbClr val="000099"/>
                </a:solidFill>
              </a:rPr>
              <a:t/>
            </a:r>
            <a:br>
              <a:rPr lang="en-US" sz="2000" dirty="0" smtClean="0">
                <a:solidFill>
                  <a:srgbClr val="000099"/>
                </a:solidFill>
              </a:rPr>
            </a:br>
            <a:r>
              <a:rPr lang="en-US" sz="2000" dirty="0" smtClean="0">
                <a:solidFill>
                  <a:srgbClr val="000099"/>
                </a:solidFill>
              </a:rPr>
              <a:t>   </a:t>
            </a:r>
            <a:r>
              <a:rPr lang="en-US" dirty="0" smtClean="0">
                <a:solidFill>
                  <a:srgbClr val="000099"/>
                </a:solidFill>
              </a:rPr>
              <a:t>Department of Endocrinology and Metabolism</a:t>
            </a:r>
            <a:br>
              <a:rPr lang="en-US" dirty="0" smtClean="0">
                <a:solidFill>
                  <a:srgbClr val="000099"/>
                </a:solidFill>
              </a:rPr>
            </a:br>
            <a:r>
              <a:rPr lang="en-US" dirty="0" smtClean="0">
                <a:solidFill>
                  <a:srgbClr val="000099"/>
                </a:solidFill>
              </a:rPr>
              <a:t>    Isfahan Medical School.</a:t>
            </a: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1"/>
            <a:ext cx="7086599" cy="43434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reclassification should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be interpreted</a:t>
            </a:r>
            <a:r>
              <a:rPr lang="en-US" sz="2800" dirty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indicative of a changed risk profile of an inherently low-risk neoplasm,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 supporting </a:t>
            </a:r>
            <a:r>
              <a:rPr lang="en-US" sz="2800" dirty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non-surgical approach to these neoplasms,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accurate preoperative identification of NIFTP has not yet been demonstrated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24197" y="609600"/>
            <a:ext cx="1752601" cy="762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NIFTP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11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7162800" cy="5029200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behavior of these tumors is usually quite indolent. A summary of six studies that reported 107 cases of encapsulated follicular variant revealed 25% with lymph node metastases and 1% with distant metastases. Among these 107 patients, one died of disease and two were alive with disease, whereas the rest (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97%</a:t>
            </a: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of the patients were alive and well with various follow-up periods.</a:t>
            </a:r>
            <a:endParaRPr lang="en-US" sz="2800" dirty="0">
              <a:solidFill>
                <a:srgbClr val="0042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7999" y="381000"/>
            <a:ext cx="1752601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C00000"/>
                </a:solidFill>
              </a:rPr>
              <a:t>NIFTP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6934200" cy="42887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median follow-up of 11 years, one patient developed tumor recurrence, and this tumor had invasion. No adverse events were found in any of the encapsulated and noninvasive tumors, including 31 patients treated with </a:t>
            </a:r>
            <a:r>
              <a:rPr lang="en-US" sz="2800" dirty="0" err="1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lobectomy</a:t>
            </a: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only.</a:t>
            </a:r>
            <a:endParaRPr lang="en-US" sz="2800" dirty="0">
              <a:solidFill>
                <a:srgbClr val="0042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24197" y="609600"/>
            <a:ext cx="1752601" cy="762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NIFTP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12" y="2209800"/>
            <a:ext cx="7368288" cy="378235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sz="2800" dirty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authors found that all of the patients with noninvasive </a:t>
            </a:r>
            <a:r>
              <a:rPr lang="en-US" sz="2800" dirty="0" err="1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eFVPTC</a:t>
            </a:r>
            <a:r>
              <a:rPr lang="en-US" sz="2800" dirty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were alive without evidence of disease or a recurrence after the median 13 year follow-up, although the specific follow-up criteria to determine disease-free status was not fully defined.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24197" y="609600"/>
            <a:ext cx="1752601" cy="762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NIFTP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53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9427"/>
            <a:ext cx="7086600" cy="388077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Conversely, of the 101 patients with invasive </a:t>
            </a:r>
            <a:r>
              <a:rPr lang="en-US" sz="2800" dirty="0" err="1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eFVPTC</a:t>
            </a:r>
            <a:r>
              <a:rPr lang="en-US" sz="2800" dirty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12 had noted ‘adverse events’ </a:t>
            </a: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with persistent/recurrent disease, 5 with biochemical evidence of disease), 5 had distant metastases, and there were 2 deaths attributed </a:t>
            </a: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dirty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thyroid cancer despite a shorter median (3.5 years) follow-up</a:t>
            </a: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42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24197" y="609600"/>
            <a:ext cx="1752601" cy="762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NIFTP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67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7162800" cy="487679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</a:t>
            </a:r>
            <a:r>
              <a:rPr lang="en-US" sz="2800" dirty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their own analysis of 109 patients, </a:t>
            </a: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their review of the literature, the authors propose that this neoplasm with very low potential for recurrence after surgery alone (lobectomy or thyroidectomy), should be reclassified as a non-cancer</a:t>
            </a: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42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33699" y="381000"/>
            <a:ext cx="1752601" cy="762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NIFTP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09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76400"/>
            <a:ext cx="7391401" cy="3880773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Similarly, no evidence of recurrence was found in 61 out of 62 encapsulated or well-circumscribed follicular variant of PTC in another series of patients with a median follow-up of 9.2 years, and the only case that developed recurrence had a positive resection margin after initial surgery.</a:t>
            </a:r>
            <a:endParaRPr lang="en-US" sz="2800" dirty="0">
              <a:solidFill>
                <a:srgbClr val="0042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24197" y="609600"/>
            <a:ext cx="1752601" cy="762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NIFTP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2160590"/>
            <a:ext cx="7239001" cy="388077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another study of a cohort of thyroid tumors followed on average for 12 years, none of 66 patients with encapsulated follicular variant of papillary carcinoma died of disease.</a:t>
            </a:r>
            <a:endParaRPr lang="en-US" sz="2800" dirty="0">
              <a:solidFill>
                <a:srgbClr val="0042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24197" y="609600"/>
            <a:ext cx="1752601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srgbClr val="C00000"/>
                </a:solidFill>
              </a:rPr>
              <a:t>NIFTP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7086600" cy="42211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recurrences were described in the 42 patients that had encapsulated FVPTC without capsular or </a:t>
            </a:r>
            <a:r>
              <a:rPr lang="en-US" sz="2800" dirty="0" err="1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lympho</a:t>
            </a: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vascular invasion in the series by Liu et al.</a:t>
            </a:r>
            <a:endParaRPr lang="en-US" sz="2800" dirty="0">
              <a:solidFill>
                <a:srgbClr val="0042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24197" y="609600"/>
            <a:ext cx="1752601" cy="762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NIFTP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600200"/>
            <a:ext cx="7315200" cy="428876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4274"/>
                </a:solidFill>
              </a:rPr>
              <a:t>The encapsulated follicular variant of papillary thyroid carcinoma also appears to be associated with a low 10-year risk of recurrence . Only two recurrences were reported in the 152 patients (1.3% risk of recurrence) described in these three reports.</a:t>
            </a:r>
            <a:endParaRPr lang="en-US" sz="2800" dirty="0">
              <a:solidFill>
                <a:srgbClr val="004274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24197" y="609600"/>
            <a:ext cx="1752601" cy="762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NIFTP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685800"/>
            <a:ext cx="6347714" cy="535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A42- years women presents with neck mass </a:t>
            </a:r>
          </a:p>
          <a:p>
            <a:pPr algn="ctr"/>
            <a:endParaRPr lang="en-US" sz="3600" dirty="0" smtClean="0">
              <a:solidFill>
                <a:srgbClr val="002060"/>
              </a:solidFill>
            </a:endParaRPr>
          </a:p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 IN PE :Thyroid nodules</a:t>
            </a:r>
          </a:p>
          <a:p>
            <a:pPr algn="ctr"/>
            <a:endParaRPr lang="en-US" sz="3600" dirty="0" smtClean="0">
              <a:solidFill>
                <a:srgbClr val="002060"/>
              </a:solidFill>
            </a:endParaRPr>
          </a:p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TSH:1.4</a:t>
            </a:r>
          </a:p>
          <a:p>
            <a:pPr algn="ctr"/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524000"/>
            <a:ext cx="7162801" cy="469741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800" dirty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 summary of multiple non-randomized studies together with the data presented in the article under review is felt to be 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moderate-quality evidence </a:t>
            </a:r>
            <a:r>
              <a:rPr lang="en-US" sz="2800" dirty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noninvasive </a:t>
            </a:r>
            <a:r>
              <a:rPr lang="en-US" sz="2800" dirty="0" err="1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eFVPTC</a:t>
            </a:r>
            <a:r>
              <a:rPr lang="en-US" sz="2800" dirty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very low risk neoplasm, and the name change to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NIFTP</a:t>
            </a:r>
            <a:r>
              <a:rPr lang="en-US" sz="2800" dirty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reasonable</a:t>
            </a: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42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24197" y="609600"/>
            <a:ext cx="1752601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srgbClr val="C00000"/>
                </a:solidFill>
              </a:rPr>
              <a:t>NIFTP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219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53227"/>
            <a:ext cx="7010400" cy="456657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NIFTP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surgical diagnosis </a:t>
            </a:r>
            <a:r>
              <a:rPr lang="en-US" sz="2800" dirty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requires architecture for the assessment of invasion. It follows, therefore, that there will be a small increase in false positives in the malignant category of The Bethesda System and a modest decrease in the risk of malignancy for the indeterminate </a:t>
            </a: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subcategories.</a:t>
            </a:r>
            <a:endParaRPr lang="en-US" sz="2800" dirty="0">
              <a:solidFill>
                <a:srgbClr val="0042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09899" y="457200"/>
            <a:ext cx="1752601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NIFTP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30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NIFTP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7239002" cy="4191000"/>
          </a:xfrm>
        </p:spPr>
        <p:txBody>
          <a:bodyPr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encapsulated follicular variant of papillary carcinoma is, in contrast, associated with a low risk of recurrence, particularly in the absence of capsular or vascular invasion. This variant is characterized by a follicular growth pattern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no papillae formation </a:t>
            </a: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total tumor encapsulation, and the diagnosis rests on the finding of characteristic nuclear features of papillary carcinoma. </a:t>
            </a:r>
            <a:endParaRPr lang="en-US" sz="2800" dirty="0">
              <a:solidFill>
                <a:srgbClr val="0042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28800"/>
            <a:ext cx="7391401" cy="388077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encapsulated follicular variant tumors frequently have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</a:t>
            </a: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mutations, whereas </a:t>
            </a:r>
            <a:r>
              <a:rPr lang="en-US" sz="2800" dirty="0" err="1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nonencapsulated</a:t>
            </a: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follicular variants frequently harbor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BRAFV600E </a:t>
            </a: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mutations, similar to classic papillary carcinomas </a:t>
            </a:r>
            <a:endParaRPr lang="en-US" sz="2800" dirty="0">
              <a:solidFill>
                <a:srgbClr val="0042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24197" y="609600"/>
            <a:ext cx="1752601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srgbClr val="C00000"/>
                </a:solidFill>
              </a:rPr>
              <a:t>NIFTP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2" y="1600200"/>
            <a:ext cx="7238999" cy="3880773"/>
          </a:xfrm>
        </p:spPr>
        <p:txBody>
          <a:bodyPr>
            <a:noAutofit/>
          </a:bodyPr>
          <a:lstStyle/>
          <a:p>
            <a:pPr algn="just"/>
            <a:r>
              <a:rPr lang="en-US" sz="2700" dirty="0" err="1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Histopathologic</a:t>
            </a:r>
            <a:r>
              <a:rPr lang="en-US" sz="27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variants of thyroid carcinoma associated with more </a:t>
            </a:r>
            <a:r>
              <a:rPr lang="en-US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unfavorable outcomes </a:t>
            </a:r>
            <a:r>
              <a:rPr lang="en-US" sz="27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(e.g., tall cell, columnar cell, and hobnail variants of PTC; widely invasive FTC; poorly differentiated carcinoma) or </a:t>
            </a:r>
            <a:r>
              <a:rPr lang="en-US" sz="2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favorable outcomes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(e.g., encapsulated follicular variant of PTC without invasion, minimally invasive FTC</a:t>
            </a:r>
            <a:r>
              <a:rPr lang="en-US" sz="27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should be identified during </a:t>
            </a:r>
            <a:r>
              <a:rPr lang="en-US" sz="2700" dirty="0" err="1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histopathologic</a:t>
            </a:r>
            <a:r>
              <a:rPr lang="en-US" sz="27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examination and reported. (Strong recommendation, Low-quality evidence)</a:t>
            </a:r>
            <a:endParaRPr lang="en-US" sz="2700" dirty="0">
              <a:solidFill>
                <a:srgbClr val="0042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24197" y="609600"/>
            <a:ext cx="1752601" cy="762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NIFTP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30400"/>
            <a:ext cx="7086601" cy="4110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4274"/>
                </a:solidFill>
              </a:rPr>
              <a:t>Therefore, intra thyroidal FVPTC is best classified as a low risk tumor that is unlikely to recur or metastasize.</a:t>
            </a:r>
            <a:endParaRPr lang="en-US" sz="2800" dirty="0">
              <a:solidFill>
                <a:srgbClr val="004274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24197" y="609600"/>
            <a:ext cx="1752601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srgbClr val="C00000"/>
                </a:solidFill>
              </a:rPr>
              <a:t>NIFTP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7391400" cy="4060163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smtClean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2800" dirty="0">
                <a:solidFill>
                  <a:srgbClr val="0042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 the name NIFTP in order to incorporate the etiology as a follicular thyroid neoplasm, excluding the term carcinoma, and retain the morphologic description papillary-like nuclear features, highlighting the potential overlap with classical nuclear grooves and pseudo-inclusions which have historically been suspicious or diagnostic for PTC.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24200" y="685800"/>
            <a:ext cx="1752601" cy="762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NIFTP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10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7391400" cy="4343400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also unclear how these patients should be monitored. Based on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risk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recurrence DTC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 in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2015 ATA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guidelines(lobectomy sufficient– 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 38A and 51B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remnant ablation not recommended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 38B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TSH target 0.5-2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/L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 59C and 59E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these general recommendations would not be different for patients with tumors classified as NIFTP.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1905001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NIFTP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058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057400"/>
            <a:ext cx="6347714" cy="398396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Until more long-term follow-up data are available, occasional monitoring with serum </a:t>
            </a:r>
            <a:r>
              <a:rPr lang="en-US" sz="2800" dirty="0" err="1" smtClean="0">
                <a:solidFill>
                  <a:srgbClr val="002060"/>
                </a:solidFill>
              </a:rPr>
              <a:t>thyroglobulin</a:t>
            </a:r>
            <a:r>
              <a:rPr lang="en-US" sz="2800" dirty="0" smtClean="0">
                <a:solidFill>
                  <a:srgbClr val="002060"/>
                </a:solidFill>
              </a:rPr>
              <a:t> and neck ultrasound can be considered depending upon patient context, but is not mandatory. The length of time between follow-up evaluations in NIFTP is also not yet defined based upon available evidence.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57200"/>
            <a:ext cx="6347713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NIFTP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7086599" cy="4669763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Until more long-term follow-up data are available, occasional monitoring with serum </a:t>
            </a:r>
            <a:r>
              <a:rPr lang="en-US" sz="2400" dirty="0" err="1" smtClean="0">
                <a:solidFill>
                  <a:srgbClr val="002060"/>
                </a:solidFill>
              </a:rPr>
              <a:t>thyroglobulin</a:t>
            </a:r>
            <a:r>
              <a:rPr lang="en-US" sz="2400" dirty="0" smtClean="0">
                <a:solidFill>
                  <a:srgbClr val="002060"/>
                </a:solidFill>
              </a:rPr>
              <a:t> and neck ultrasound can be considered depending upon patient context, </a:t>
            </a:r>
          </a:p>
          <a:p>
            <a:pPr algn="ctr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  but is not mandatory. The length of time between follow-up evaluations in NIFTP is also not yet defined based upon available evidence. 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12"/>
            <a:ext cx="8991600" cy="6801688"/>
          </a:xfrm>
        </p:spPr>
      </p:pic>
    </p:spTree>
    <p:extLst>
      <p:ext uri="{BB962C8B-B14F-4D97-AF65-F5344CB8AC3E}">
        <p14:creationId xmlns:p14="http://schemas.microsoft.com/office/powerpoint/2010/main" val="3343312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15400" cy="6858000"/>
          </a:xfrm>
        </p:spPr>
      </p:pic>
    </p:spTree>
    <p:extLst>
      <p:ext uri="{BB962C8B-B14F-4D97-AF65-F5344CB8AC3E}">
        <p14:creationId xmlns:p14="http://schemas.microsoft.com/office/powerpoint/2010/main" val="208836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54" y="838200"/>
            <a:ext cx="7303645" cy="5768390"/>
          </a:xfrm>
        </p:spPr>
      </p:pic>
    </p:spTree>
    <p:extLst>
      <p:ext uri="{BB962C8B-B14F-4D97-AF65-F5344CB8AC3E}">
        <p14:creationId xmlns:p14="http://schemas.microsoft.com/office/powerpoint/2010/main" val="3202018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26648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19200"/>
            <a:ext cx="6347714" cy="48221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She has a Thyroid cancer?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28600"/>
            <a:ext cx="6347713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FVPTC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95400"/>
            <a:ext cx="6347714" cy="4800599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follicular-variant</a:t>
            </a:r>
          </a:p>
          <a:p>
            <a:pPr algn="ctr"/>
            <a:endParaRPr lang="en-US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papillary thyroid cancer (FVPTC) is the second</a:t>
            </a:r>
          </a:p>
          <a:p>
            <a:pPr algn="ctr">
              <a:buNone/>
            </a:pPr>
            <a:endParaRPr lang="en-US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most common subtype of papillary thyroid cancer</a:t>
            </a:r>
          </a:p>
          <a:p>
            <a:pPr algn="ctr">
              <a:buNone/>
            </a:pPr>
            <a:endParaRPr lang="en-US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(PTC). There are two main subtypes of FVPTC: </a:t>
            </a:r>
          </a:p>
          <a:p>
            <a:pPr algn="ctr">
              <a:buNone/>
            </a:pPr>
            <a:endParaRPr lang="en-US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en-US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encapsulated FVPTC (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EFVPTC</a:t>
            </a:r>
            <a:r>
              <a:rPr lang="en-US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and infiltrative</a:t>
            </a:r>
          </a:p>
          <a:p>
            <a:pPr algn="ctr">
              <a:buNone/>
            </a:pPr>
            <a:r>
              <a:rPr lang="en-US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FVPTC (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IFVPTC</a:t>
            </a:r>
            <a:r>
              <a:rPr lang="en-US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).</a:t>
            </a:r>
            <a:endParaRPr lang="en-US" sz="20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580</TotalTime>
  <Words>1355</Words>
  <Application>Microsoft Office PowerPoint</Application>
  <PresentationFormat>On-screen Show (4:3)</PresentationFormat>
  <Paragraphs>110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Tahoma</vt:lpstr>
      <vt:lpstr>Times New Roman</vt:lpstr>
      <vt:lpstr>Trebuchet MS</vt:lpstr>
      <vt:lpstr>Wingdings 3</vt:lpstr>
      <vt:lpstr>Facet</vt:lpstr>
      <vt:lpstr>PowerPoint Presentation</vt:lpstr>
      <vt:lpstr>NIFTP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FVPTC</vt:lpstr>
      <vt:lpstr>EFVPTC</vt:lpstr>
      <vt:lpstr>PowerPoint Presentation</vt:lpstr>
      <vt:lpstr>FVPTC</vt:lpstr>
      <vt:lpstr>EFVPTC</vt:lpstr>
      <vt:lpstr>NIFTP</vt:lpstr>
      <vt:lpstr>NIFTP</vt:lpstr>
      <vt:lpstr>PowerPoint Presentation</vt:lpstr>
      <vt:lpstr>The ATA Guidelines on Management of Thyroid Nodules and Differentiated Thyroid Cancer Task Force Review and Recommendation on the Proposed Renaming of eFVPTC without Invasion to NIFTP.</vt:lpstr>
      <vt:lpstr>NIFTP</vt:lpstr>
      <vt:lpstr>NIFTP</vt:lpstr>
      <vt:lpstr>NIFTP</vt:lpstr>
      <vt:lpstr>PowerPoint Presentation</vt:lpstr>
      <vt:lpstr>NIFTP</vt:lpstr>
      <vt:lpstr>NIFTP</vt:lpstr>
      <vt:lpstr>NIFTP</vt:lpstr>
      <vt:lpstr>NIFTP</vt:lpstr>
      <vt:lpstr>NIFTP</vt:lpstr>
      <vt:lpstr>PowerPoint Presentation</vt:lpstr>
      <vt:lpstr>NIFTP</vt:lpstr>
      <vt:lpstr>NIFTP</vt:lpstr>
      <vt:lpstr>PowerPoint Presentation</vt:lpstr>
      <vt:lpstr>NIFTP</vt:lpstr>
      <vt:lpstr>NIFTP</vt:lpstr>
      <vt:lpstr>PowerPoint Presentation</vt:lpstr>
      <vt:lpstr>NIFTP</vt:lpstr>
      <vt:lpstr>PowerPoint Presentation</vt:lpstr>
      <vt:lpstr>NIFTP</vt:lpstr>
      <vt:lpstr>NIFTP</vt:lpstr>
      <vt:lpstr>PowerPoint Presentation</vt:lpstr>
      <vt:lpstr>NIFTP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Iraj</dc:creator>
  <cp:lastModifiedBy>SMH</cp:lastModifiedBy>
  <cp:revision>81</cp:revision>
  <dcterms:created xsi:type="dcterms:W3CDTF">2017-10-15T16:16:48Z</dcterms:created>
  <dcterms:modified xsi:type="dcterms:W3CDTF">2017-10-25T05:19:20Z</dcterms:modified>
</cp:coreProperties>
</file>